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7" r:id="rId3"/>
    <p:sldId id="268" r:id="rId4"/>
    <p:sldId id="261" r:id="rId5"/>
    <p:sldId id="263" r:id="rId6"/>
    <p:sldId id="267" r:id="rId7"/>
    <p:sldId id="264" r:id="rId8"/>
    <p:sldId id="269" r:id="rId9"/>
    <p:sldId id="270" r:id="rId10"/>
    <p:sldId id="271" r:id="rId11"/>
    <p:sldId id="273" r:id="rId12"/>
    <p:sldId id="272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D91"/>
    <a:srgbClr val="2F5597"/>
    <a:srgbClr val="516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829" autoAdjust="0"/>
  </p:normalViewPr>
  <p:slideViewPr>
    <p:cSldViewPr snapToGrid="0">
      <p:cViewPr varScale="1">
        <p:scale>
          <a:sx n="68" d="100"/>
          <a:sy n="68" d="100"/>
        </p:scale>
        <p:origin x="1219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A067F-172B-4487-AE78-0FB416A24D0F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F5E9E-CBE8-40ED-A06B-1C2205C74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99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9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3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94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27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2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957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96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68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2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07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3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64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F5E9E-CBE8-40ED-A06B-1C2205C748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2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A65C68A-CFDC-49AA-AEE1-85CD14C03B52}"/>
              </a:ext>
            </a:extLst>
          </p:cNvPr>
          <p:cNvGrpSpPr/>
          <p:nvPr userDrawn="1"/>
        </p:nvGrpSpPr>
        <p:grpSpPr>
          <a:xfrm>
            <a:off x="0" y="0"/>
            <a:ext cx="6381345" cy="6858000"/>
            <a:chOff x="0" y="0"/>
            <a:chExt cx="6979298" cy="685800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9A9B324D-2489-4D9B-991C-16856C662339}"/>
                </a:ext>
              </a:extLst>
            </p:cNvPr>
            <p:cNvSpPr/>
            <p:nvPr/>
          </p:nvSpPr>
          <p:spPr>
            <a:xfrm rot="5400000">
              <a:off x="284583" y="163286"/>
              <a:ext cx="6857999" cy="6531429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0EE5B0A1-9CEC-42A0-8520-F98AA8561F5A}"/>
                </a:ext>
              </a:extLst>
            </p:cNvPr>
            <p:cNvSpPr/>
            <p:nvPr/>
          </p:nvSpPr>
          <p:spPr>
            <a:xfrm rot="5400000">
              <a:off x="60649" y="-60649"/>
              <a:ext cx="6858000" cy="6979298"/>
            </a:xfrm>
            <a:prstGeom prst="rtTriangle">
              <a:avLst/>
            </a:prstGeom>
            <a:solidFill>
              <a:srgbClr val="0B3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EFD2DD-0247-473A-933A-B46800D00A2F}"/>
              </a:ext>
            </a:extLst>
          </p:cNvPr>
          <p:cNvSpPr/>
          <p:nvPr userDrawn="1"/>
        </p:nvSpPr>
        <p:spPr>
          <a:xfrm>
            <a:off x="782437" y="1871520"/>
            <a:ext cx="3118792" cy="311879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1931EE-6B66-4C81-8215-E0BF129B4897}"/>
              </a:ext>
            </a:extLst>
          </p:cNvPr>
          <p:cNvGrpSpPr/>
          <p:nvPr userDrawn="1"/>
        </p:nvGrpSpPr>
        <p:grpSpPr>
          <a:xfrm>
            <a:off x="753836" y="2038997"/>
            <a:ext cx="10944187" cy="2780006"/>
            <a:chOff x="674308" y="2104311"/>
            <a:chExt cx="10944187" cy="27800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F27927-06C3-4357-A7C6-72B1ADA4DD5F}"/>
                </a:ext>
              </a:extLst>
            </p:cNvPr>
            <p:cNvSpPr txBox="1"/>
            <p:nvPr/>
          </p:nvSpPr>
          <p:spPr>
            <a:xfrm>
              <a:off x="3954211" y="2786428"/>
              <a:ext cx="766428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&amp; Testing</a:t>
              </a:r>
            </a:p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 Next Generation Thermal Technologies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F124D3-3A1F-43C1-B91C-2D5805167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24" t="9808" r="25706" b="9722"/>
            <a:stretch/>
          </p:blipFill>
          <p:spPr>
            <a:xfrm>
              <a:off x="674308" y="2104311"/>
              <a:ext cx="3383561" cy="278000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27121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1D7E3-7237-46F2-B232-DEDE0563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993" y="6310312"/>
            <a:ext cx="2743200" cy="365125"/>
          </a:xfrm>
        </p:spPr>
        <p:txBody>
          <a:bodyPr/>
          <a:lstStyle/>
          <a:p>
            <a:fld id="{ED31D201-020E-43B4-81D0-EC938263B7B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55E9E-1FC7-4A23-BD22-ED1462EC69DF}"/>
              </a:ext>
            </a:extLst>
          </p:cNvPr>
          <p:cNvSpPr txBox="1"/>
          <p:nvPr userDrawn="1"/>
        </p:nvSpPr>
        <p:spPr>
          <a:xfrm>
            <a:off x="162186" y="163372"/>
            <a:ext cx="973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&amp; Testing of Next Generation Thermal Technologies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8CD8A4-587A-44B6-BA3F-5DB5236651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4" t="9808" r="25706" b="9722"/>
          <a:stretch/>
        </p:blipFill>
        <p:spPr>
          <a:xfrm>
            <a:off x="10901317" y="163372"/>
            <a:ext cx="1128497" cy="927197"/>
          </a:xfrm>
          <a:prstGeom prst="rect">
            <a:avLst/>
          </a:prstGeom>
          <a:effectLst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B920AC3-FA56-471E-AF9D-6D9F6E0E6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186" y="828959"/>
            <a:ext cx="10515600" cy="52322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339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0CADD-208B-4983-B90A-90EA934E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1D201-020E-43B4-81D0-EC938263B7B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2F186-2491-4977-9754-5360AA2FF1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4" t="9808" r="25706" b="9722"/>
          <a:stretch/>
        </p:blipFill>
        <p:spPr>
          <a:xfrm>
            <a:off x="10901317" y="163372"/>
            <a:ext cx="1128497" cy="92719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887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5DF492-D217-47FB-8FC2-81C843332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53EF5-97B5-4604-917F-EF280F512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C269D-464E-4B7E-80D5-013A4AF53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FACF0-CC82-4599-A4F1-F1FAA2DAA01D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90C8F-F639-4607-97A3-41067C602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9ECF8-A446-48BE-8CCD-8C4CE35E8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1D201-020E-43B4-81D0-EC938263B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8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8.tmp"/><Relationship Id="rId5" Type="http://schemas.openxmlformats.org/officeDocument/2006/relationships/image" Target="../media/image17.tmp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0.tmp"/><Relationship Id="rId5" Type="http://schemas.openxmlformats.org/officeDocument/2006/relationships/image" Target="../media/image19.tmp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image" Target="../media/image15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3FCD51-F954-4A7C-A278-505D50EF07EA}"/>
              </a:ext>
            </a:extLst>
          </p:cNvPr>
          <p:cNvSpPr txBox="1"/>
          <p:nvPr/>
        </p:nvSpPr>
        <p:spPr>
          <a:xfrm>
            <a:off x="4035097" y="4187445"/>
            <a:ext cx="3676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 Aaron Scott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B1767-CDD0-455D-887D-F7B84E46E8F3}"/>
              </a:ext>
            </a:extLst>
          </p:cNvPr>
          <p:cNvSpPr txBox="1"/>
          <p:nvPr/>
        </p:nvSpPr>
        <p:spPr>
          <a:xfrm>
            <a:off x="4035097" y="4556777"/>
            <a:ext cx="3676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Mentor: Ezra McNichols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E6E52-C42A-4DEE-9CF3-267C441A2880}"/>
              </a:ext>
            </a:extLst>
          </p:cNvPr>
          <p:cNvSpPr txBox="1"/>
          <p:nvPr/>
        </p:nvSpPr>
        <p:spPr>
          <a:xfrm>
            <a:off x="4035097" y="4926109"/>
            <a:ext cx="3676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05/28/2020</a:t>
            </a:r>
          </a:p>
        </p:txBody>
      </p:sp>
    </p:spTree>
    <p:extLst>
      <p:ext uri="{BB962C8B-B14F-4D97-AF65-F5344CB8AC3E}">
        <p14:creationId xmlns:p14="http://schemas.microsoft.com/office/powerpoint/2010/main" val="362634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914400"/>
            <a:ext cx="10640632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LWHP: RESULTS</a:t>
            </a:r>
            <a:endParaRPr lang="en-US" sz="6000" dirty="0">
              <a:solidFill>
                <a:srgbClr val="0B3D91"/>
              </a:solidFill>
            </a:endParaRPr>
          </a:p>
        </p:txBody>
      </p:sp>
      <p:pic>
        <p:nvPicPr>
          <p:cNvPr id="8" name="pg71">
            <a:extLst>
              <a:ext uri="{FF2B5EF4-FFF2-40B4-BE49-F238E27FC236}">
                <a16:creationId xmlns:a16="http://schemas.microsoft.com/office/drawing/2014/main" id="{C105A403-420C-48F9-82DF-DD1872D0AF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905518"/>
            <a:ext cx="5838736" cy="4382393"/>
          </a:xfrm>
          <a:prstGeom prst="rect">
            <a:avLst/>
          </a:prstGeom>
        </p:spPr>
      </p:pic>
      <p:pic>
        <p:nvPicPr>
          <p:cNvPr id="16" name="pg74">
            <a:extLst>
              <a:ext uri="{FF2B5EF4-FFF2-40B4-BE49-F238E27FC236}">
                <a16:creationId xmlns:a16="http://schemas.microsoft.com/office/drawing/2014/main" id="{28C87074-80D3-4A47-BAEE-D7C918058F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2539"/>
            <a:ext cx="5696151" cy="42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0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914400"/>
            <a:ext cx="10640632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LWHP: RESULTS</a:t>
            </a:r>
            <a:endParaRPr lang="en-US" sz="6000" dirty="0">
              <a:solidFill>
                <a:srgbClr val="0B3D91"/>
              </a:solidFill>
            </a:endParaRPr>
          </a:p>
        </p:txBody>
      </p:sp>
      <p:pic>
        <p:nvPicPr>
          <p:cNvPr id="4" name="pg76">
            <a:extLst>
              <a:ext uri="{FF2B5EF4-FFF2-40B4-BE49-F238E27FC236}">
                <a16:creationId xmlns:a16="http://schemas.microsoft.com/office/drawing/2014/main" id="{FEDD5582-CD43-47BE-9C68-5D95FFC3BF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" y="1948523"/>
            <a:ext cx="5811521" cy="4361966"/>
          </a:xfrm>
          <a:prstGeom prst="rect">
            <a:avLst/>
          </a:prstGeom>
        </p:spPr>
      </p:pic>
      <p:pic>
        <p:nvPicPr>
          <p:cNvPr id="9" name="pg77">
            <a:extLst>
              <a:ext uri="{FF2B5EF4-FFF2-40B4-BE49-F238E27FC236}">
                <a16:creationId xmlns:a16="http://schemas.microsoft.com/office/drawing/2014/main" id="{6555C4EA-4702-4217-A2B6-AC1266E751C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8523"/>
            <a:ext cx="5811521" cy="43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8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914400"/>
            <a:ext cx="10640632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LWHP: FUTURE TESTING</a:t>
            </a:r>
            <a:endParaRPr lang="en-US" sz="6000" dirty="0">
              <a:solidFill>
                <a:srgbClr val="0B3D9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685CA-A7E5-477D-AF49-813E85906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8" y="2387551"/>
            <a:ext cx="5361517" cy="3527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8670B-8EA6-4DBD-A658-7E7EFC577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022" y="1862668"/>
            <a:ext cx="5459735" cy="45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9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18" y="854663"/>
            <a:ext cx="7682827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WHAT’S NEXT…</a:t>
            </a:r>
            <a:endParaRPr lang="en-US" sz="6000" dirty="0">
              <a:solidFill>
                <a:srgbClr val="0B3D9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36B1A-0D65-408D-A980-4FFBD3F7E4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7" b="19273"/>
          <a:stretch/>
        </p:blipFill>
        <p:spPr>
          <a:xfrm>
            <a:off x="164218" y="2496494"/>
            <a:ext cx="3841523" cy="2026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074D26-6EA5-4535-A1AA-1DEE2153D5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2" t="21945" r="18559" b="7513"/>
          <a:stretch/>
        </p:blipFill>
        <p:spPr>
          <a:xfrm rot="5400000">
            <a:off x="5075512" y="1578570"/>
            <a:ext cx="2026302" cy="3841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3B9315-DBEE-4F42-A268-FD233B6706C1}"/>
              </a:ext>
            </a:extLst>
          </p:cNvPr>
          <p:cNvSpPr txBox="1"/>
          <p:nvPr/>
        </p:nvSpPr>
        <p:spPr>
          <a:xfrm>
            <a:off x="164213" y="1703659"/>
            <a:ext cx="3841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CALIBRATE EQUIPMENT</a:t>
            </a:r>
            <a:br>
              <a:rPr lang="en-US" sz="2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RETEST PMC MAT’L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226E9-BBDE-46CB-974A-58A6379B1BD8}"/>
              </a:ext>
            </a:extLst>
          </p:cNvPr>
          <p:cNvSpPr txBox="1"/>
          <p:nvPr/>
        </p:nvSpPr>
        <p:spPr>
          <a:xfrm>
            <a:off x="4175236" y="2014219"/>
            <a:ext cx="3841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PHP &amp; LWHP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83AF18-2FA3-4B3C-9250-453F09F9EB05}"/>
              </a:ext>
            </a:extLst>
          </p:cNvPr>
          <p:cNvSpPr txBox="1"/>
          <p:nvPr/>
        </p:nvSpPr>
        <p:spPr>
          <a:xfrm>
            <a:off x="8171466" y="2014220"/>
            <a:ext cx="3841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Validate COMSOL Model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8FEC7E-4131-4D4A-9E8C-64427B2CDC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t="8769" r="8767" b="8769"/>
          <a:stretch/>
        </p:blipFill>
        <p:spPr>
          <a:xfrm>
            <a:off x="164108" y="4681989"/>
            <a:ext cx="3841523" cy="20262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19DE96-D1D5-4DA8-9B68-3EA29FC296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t="9664" r="-6" b="20006"/>
          <a:stretch/>
        </p:blipFill>
        <p:spPr>
          <a:xfrm>
            <a:off x="4167896" y="4681989"/>
            <a:ext cx="3841529" cy="2026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9FD48C-0952-481A-AAA7-BA2A1BB99F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3" r="21834" b="60687"/>
          <a:stretch/>
        </p:blipFill>
        <p:spPr>
          <a:xfrm>
            <a:off x="8186371" y="4681989"/>
            <a:ext cx="3826726" cy="2026303"/>
          </a:xfrm>
          <a:prstGeom prst="rect">
            <a:avLst/>
          </a:prstGeom>
        </p:spPr>
      </p:pic>
      <p:pic>
        <p:nvPicPr>
          <p:cNvPr id="7" name="pg78">
            <a:extLst>
              <a:ext uri="{FF2B5EF4-FFF2-40B4-BE49-F238E27FC236}">
                <a16:creationId xmlns:a16="http://schemas.microsoft.com/office/drawing/2014/main" id="{02F3CBF1-9217-4831-BD07-C9F40639C8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1" t="6172" r="31687" b="58283"/>
          <a:stretch/>
        </p:blipFill>
        <p:spPr>
          <a:xfrm>
            <a:off x="8186261" y="2473100"/>
            <a:ext cx="3841521" cy="20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5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E4B2CA61-AF79-43D3-BAAD-0C9B54CABB1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flowChart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11BC94C6-5A3A-4F8C-B000-D18AE23EFB11}"/>
              </a:ext>
            </a:extLst>
          </p:cNvPr>
          <p:cNvSpPr/>
          <p:nvPr/>
        </p:nvSpPr>
        <p:spPr>
          <a:xfrm>
            <a:off x="0" y="0"/>
            <a:ext cx="5875866" cy="6858000"/>
          </a:xfrm>
          <a:prstGeom prst="flowChartProcess">
            <a:avLst/>
          </a:prstGeom>
          <a:solidFill>
            <a:srgbClr val="0B3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33067" y="2551291"/>
            <a:ext cx="5858933" cy="1755418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  <a:br>
              <a:rPr lang="en-US" sz="6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6465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48DC41C-6463-42AE-A685-1E23A1E059A6}"/>
              </a:ext>
            </a:extLst>
          </p:cNvPr>
          <p:cNvSpPr/>
          <p:nvPr/>
        </p:nvSpPr>
        <p:spPr>
          <a:xfrm>
            <a:off x="0" y="2529790"/>
            <a:ext cx="5617022" cy="675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3959A-004D-440B-8DA8-4FA4EC13BF16}"/>
              </a:ext>
            </a:extLst>
          </p:cNvPr>
          <p:cNvSpPr/>
          <p:nvPr/>
        </p:nvSpPr>
        <p:spPr>
          <a:xfrm>
            <a:off x="0" y="2393920"/>
            <a:ext cx="5840963" cy="675852"/>
          </a:xfrm>
          <a:prstGeom prst="rect">
            <a:avLst/>
          </a:prstGeom>
          <a:solidFill>
            <a:srgbClr val="0B3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CA5DD-C76A-4864-BE3A-693F85384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6688"/>
            <a:ext cx="12192000" cy="75631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PRIMARY</a:t>
            </a:r>
            <a:r>
              <a:rPr lang="en-US" sz="4800" b="1" dirty="0">
                <a:solidFill>
                  <a:srgbClr val="0B3D91"/>
                </a:solidFill>
              </a:rPr>
              <a:t> PROJECTS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CDC163-D8A9-4679-A806-77A2B779DCFE}"/>
              </a:ext>
            </a:extLst>
          </p:cNvPr>
          <p:cNvSpPr txBox="1"/>
          <p:nvPr/>
        </p:nvSpPr>
        <p:spPr>
          <a:xfrm>
            <a:off x="0" y="334151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 Testing: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ulsating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D4905-E4DB-4DB7-B3A6-238F0791BD09}"/>
              </a:ext>
            </a:extLst>
          </p:cNvPr>
          <p:cNvSpPr txBox="1"/>
          <p:nvPr/>
        </p:nvSpPr>
        <p:spPr>
          <a:xfrm>
            <a:off x="0" y="3987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PMC Testing: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olymer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atrix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omposite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E54E3-458B-4274-874A-9FDAE4FAD33B}"/>
              </a:ext>
            </a:extLst>
          </p:cNvPr>
          <p:cNvSpPr txBox="1"/>
          <p:nvPr/>
        </p:nvSpPr>
        <p:spPr>
          <a:xfrm>
            <a:off x="0" y="465992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LWHP Modeling: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attice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ick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ipe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26102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C0B8-F953-43F2-B2D2-C142E2F5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96" y="919738"/>
            <a:ext cx="10515600" cy="5232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B3D91"/>
                </a:solidFill>
              </a:rPr>
              <a:t>THE TEST ARTICLES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290DF-D9BA-44F4-B9E9-C57AC05A9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98" y="2478812"/>
            <a:ext cx="1655451" cy="4104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EFFE92-0DD8-4544-9F27-E903BCD41F20}"/>
              </a:ext>
            </a:extLst>
          </p:cNvPr>
          <p:cNvSpPr txBox="1"/>
          <p:nvPr/>
        </p:nvSpPr>
        <p:spPr>
          <a:xfrm>
            <a:off x="-362795" y="1545492"/>
            <a:ext cx="4133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br>
              <a:rPr lang="en-US" sz="3200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Pulsating Heat Pipes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F38F7-C488-4E4C-BE71-481DAFD8CBE0}"/>
              </a:ext>
            </a:extLst>
          </p:cNvPr>
          <p:cNvSpPr txBox="1"/>
          <p:nvPr/>
        </p:nvSpPr>
        <p:spPr>
          <a:xfrm>
            <a:off x="3584314" y="1545492"/>
            <a:ext cx="43130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PMC</a:t>
            </a:r>
            <a:br>
              <a:rPr lang="en-US" sz="3200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Polymer Matrix Composites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F5612-F532-43C6-8400-60607BA3D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35309" y="3750214"/>
            <a:ext cx="4011060" cy="1655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B6873-0133-4E85-A27D-03EE05A02F68}"/>
              </a:ext>
            </a:extLst>
          </p:cNvPr>
          <p:cNvSpPr txBox="1"/>
          <p:nvPr/>
        </p:nvSpPr>
        <p:spPr>
          <a:xfrm>
            <a:off x="8058165" y="1545492"/>
            <a:ext cx="4133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LWHP</a:t>
            </a:r>
            <a:br>
              <a:rPr lang="en-US" sz="3200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Lattice Wick Heat Pipes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8B824E-29CB-4461-86F0-3943853FD3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9" r="41238"/>
          <a:stretch/>
        </p:blipFill>
        <p:spPr>
          <a:xfrm>
            <a:off x="9055314" y="2550585"/>
            <a:ext cx="2139536" cy="39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914400"/>
            <a:ext cx="7682827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PHP: TESTING</a:t>
            </a:r>
            <a:endParaRPr lang="en-US" sz="6000" dirty="0">
              <a:solidFill>
                <a:srgbClr val="0B3D9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87C6B-9B35-4BD3-BA11-2D402DD38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55" y="3820401"/>
            <a:ext cx="3806890" cy="2855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8E9B27-D03D-4C72-8D3F-4A8389E09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755" y="914400"/>
            <a:ext cx="3806890" cy="2855168"/>
          </a:xfrm>
          <a:prstGeom prst="rect">
            <a:avLst/>
          </a:prstGeom>
        </p:spPr>
      </p:pic>
      <p:pic>
        <p:nvPicPr>
          <p:cNvPr id="15" name="TSA2_3">
            <a:hlinkClick r:id="" action="ppaction://media"/>
            <a:extLst>
              <a:ext uri="{FF2B5EF4-FFF2-40B4-BE49-F238E27FC236}">
                <a16:creationId xmlns:a16="http://schemas.microsoft.com/office/drawing/2014/main" id="{10A8AAEA-6D7B-4291-894B-681EAF4113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2879" y="1744824"/>
            <a:ext cx="6219435" cy="45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914400"/>
            <a:ext cx="7682827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PHP: TESTING</a:t>
            </a:r>
            <a:endParaRPr lang="en-US" sz="6000" dirty="0">
              <a:solidFill>
                <a:srgbClr val="0B3D9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D4302-91E1-4EE9-92C4-F4204816C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" y="2017743"/>
            <a:ext cx="5645022" cy="4233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F44F6-F95F-44DE-8CF2-603B7B408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23" y="2017743"/>
            <a:ext cx="5645023" cy="423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3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914400"/>
            <a:ext cx="8354631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PMC: TESTING</a:t>
            </a:r>
            <a:endParaRPr lang="en-US" sz="6000" dirty="0">
              <a:solidFill>
                <a:srgbClr val="0B3D9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87C6B-9B35-4BD3-BA11-2D402DD38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11" y="3820401"/>
            <a:ext cx="3806890" cy="2855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8E9B27-D03D-4C72-8D3F-4A8389E09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11" y="914400"/>
            <a:ext cx="3806890" cy="2855167"/>
          </a:xfrm>
          <a:prstGeom prst="rect">
            <a:avLst/>
          </a:prstGeom>
        </p:spPr>
      </p:pic>
      <p:pic>
        <p:nvPicPr>
          <p:cNvPr id="4" name="PMCA">
            <a:hlinkClick r:id="" action="ppaction://media"/>
            <a:extLst>
              <a:ext uri="{FF2B5EF4-FFF2-40B4-BE49-F238E27FC236}">
                <a16:creationId xmlns:a16="http://schemas.microsoft.com/office/drawing/2014/main" id="{9BAE04F3-4E55-489A-9795-ED0CDAF2F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2879" y="1794547"/>
            <a:ext cx="6125645" cy="4466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1582B-93AC-416C-AF79-BD324F62B294}"/>
              </a:ext>
            </a:extLst>
          </p:cNvPr>
          <p:cNvSpPr txBox="1"/>
          <p:nvPr/>
        </p:nvSpPr>
        <p:spPr>
          <a:xfrm>
            <a:off x="10696074" y="2111150"/>
            <a:ext cx="122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8495D-2604-4443-ACDC-8D4CF3720AB7}"/>
              </a:ext>
            </a:extLst>
          </p:cNvPr>
          <p:cNvSpPr txBox="1"/>
          <p:nvPr/>
        </p:nvSpPr>
        <p:spPr>
          <a:xfrm>
            <a:off x="10696074" y="5017151"/>
            <a:ext cx="1225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2</a:t>
            </a:r>
          </a:p>
        </p:txBody>
      </p:sp>
    </p:spTree>
    <p:extLst>
      <p:ext uri="{BB962C8B-B14F-4D97-AF65-F5344CB8AC3E}">
        <p14:creationId xmlns:p14="http://schemas.microsoft.com/office/powerpoint/2010/main" val="58401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914400"/>
            <a:ext cx="10640632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PMC: TESTING</a:t>
            </a:r>
            <a:endParaRPr lang="en-US" sz="6000" dirty="0">
              <a:solidFill>
                <a:srgbClr val="0B3D9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6F618-1A6B-40E0-A31E-3A2EE244F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21246" r="75011" b="54708"/>
          <a:stretch/>
        </p:blipFill>
        <p:spPr>
          <a:xfrm>
            <a:off x="320039" y="1720356"/>
            <a:ext cx="2546144" cy="15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36015-0C3E-481F-A939-FC46DD683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47855" r="75209" b="27693"/>
          <a:stretch/>
        </p:blipFill>
        <p:spPr>
          <a:xfrm>
            <a:off x="2966308" y="1720356"/>
            <a:ext cx="2628901" cy="1577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73334F-7396-4F0B-AACC-B673800E0B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2" t="21297" r="34981" b="54749"/>
          <a:stretch/>
        </p:blipFill>
        <p:spPr>
          <a:xfrm>
            <a:off x="320037" y="3383254"/>
            <a:ext cx="4313055" cy="16426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95B0014-8DE6-4635-BCCD-EEF5CF3DF308}"/>
              </a:ext>
            </a:extLst>
          </p:cNvPr>
          <p:cNvGrpSpPr/>
          <p:nvPr/>
        </p:nvGrpSpPr>
        <p:grpSpPr>
          <a:xfrm>
            <a:off x="320037" y="5131890"/>
            <a:ext cx="4313055" cy="1313190"/>
            <a:chOff x="320038" y="5111674"/>
            <a:chExt cx="4313055" cy="131319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521758-4FA1-43AE-8DF1-3EC91A842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3" t="48083" r="34560" b="35400"/>
            <a:stretch/>
          </p:blipFill>
          <p:spPr>
            <a:xfrm>
              <a:off x="320038" y="5111674"/>
              <a:ext cx="4313055" cy="113271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D755B7-85CD-4EBE-892A-F93CDF6F8A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2" t="71755" r="34127" b="25565"/>
            <a:stretch/>
          </p:blipFill>
          <p:spPr>
            <a:xfrm>
              <a:off x="320564" y="6241126"/>
              <a:ext cx="4312528" cy="183738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3647A5-3FCD-4083-B343-DBA8B2DDE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0356"/>
            <a:ext cx="5645159" cy="3861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44230A-2D9C-4B9F-8597-A19B2B485FE7}"/>
              </a:ext>
            </a:extLst>
          </p:cNvPr>
          <p:cNvSpPr txBox="1"/>
          <p:nvPr/>
        </p:nvSpPr>
        <p:spPr>
          <a:xfrm>
            <a:off x="7655069" y="5698247"/>
            <a:ext cx="30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1 RESULTS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3743D0-A1D4-4A27-9D6F-2247508427E7}"/>
              </a:ext>
            </a:extLst>
          </p:cNvPr>
          <p:cNvCxnSpPr>
            <a:cxnSpLocks/>
          </p:cNvCxnSpPr>
          <p:nvPr/>
        </p:nvCxnSpPr>
        <p:spPr>
          <a:xfrm flipV="1">
            <a:off x="8345729" y="2116550"/>
            <a:ext cx="729691" cy="6990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6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914400"/>
            <a:ext cx="10640632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LWHP: GEOMETRY</a:t>
            </a:r>
            <a:endParaRPr lang="en-US" sz="6000" dirty="0">
              <a:solidFill>
                <a:srgbClr val="0B3D91"/>
              </a:solidFill>
            </a:endParaRPr>
          </a:p>
        </p:txBody>
      </p:sp>
      <p:pic>
        <p:nvPicPr>
          <p:cNvPr id="18" name="pg69">
            <a:extLst>
              <a:ext uri="{FF2B5EF4-FFF2-40B4-BE49-F238E27FC236}">
                <a16:creationId xmlns:a16="http://schemas.microsoft.com/office/drawing/2014/main" id="{1B62C65A-F370-4C12-A14E-E69901F83A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t="9823" r="48439" b="7985"/>
          <a:stretch/>
        </p:blipFill>
        <p:spPr>
          <a:xfrm>
            <a:off x="8771466" y="340826"/>
            <a:ext cx="1896534" cy="65171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3B4F6C-852B-463B-B38B-4554DEFA1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510646"/>
            <a:ext cx="8365066" cy="233968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550B48-3FC5-481D-940A-63D4EF2BF7F7}"/>
              </a:ext>
            </a:extLst>
          </p:cNvPr>
          <p:cNvCxnSpPr>
            <a:cxnSpLocks/>
          </p:cNvCxnSpPr>
          <p:nvPr/>
        </p:nvCxnSpPr>
        <p:spPr>
          <a:xfrm flipH="1">
            <a:off x="6434669" y="3599413"/>
            <a:ext cx="20319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FB2C5F-16DD-441F-A9F5-ADDE069BF358}"/>
              </a:ext>
            </a:extLst>
          </p:cNvPr>
          <p:cNvCxnSpPr>
            <a:cxnSpLocks/>
          </p:cNvCxnSpPr>
          <p:nvPr/>
        </p:nvCxnSpPr>
        <p:spPr>
          <a:xfrm flipH="1">
            <a:off x="688622" y="3603315"/>
            <a:ext cx="103857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94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262F-BCCA-48E6-828D-2671BB1C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914400"/>
            <a:ext cx="10640632" cy="634482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B3D91"/>
                </a:solidFill>
              </a:rPr>
              <a:t>LWHP: NUMERICAL MODEL</a:t>
            </a:r>
            <a:endParaRPr lang="en-US" sz="6000" dirty="0">
              <a:solidFill>
                <a:srgbClr val="0B3D9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3D914E-F2F0-48BE-A6E0-2EA65E16C61D}"/>
              </a:ext>
            </a:extLst>
          </p:cNvPr>
          <p:cNvSpPr/>
          <p:nvPr/>
        </p:nvSpPr>
        <p:spPr>
          <a:xfrm>
            <a:off x="683168" y="2117523"/>
            <a:ext cx="86692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Transfer in Solids and Fluids: </a:t>
            </a:r>
            <a:br>
              <a:rPr lang="en-US" sz="28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Conduction Transport Equations &amp; Fourier’s law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CAB85-A394-4821-860D-101638B1C954}"/>
              </a:ext>
            </a:extLst>
          </p:cNvPr>
          <p:cNvSpPr/>
          <p:nvPr/>
        </p:nvSpPr>
        <p:spPr>
          <a:xfrm>
            <a:off x="683168" y="3429000"/>
            <a:ext cx="424186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Vapor Flow: </a:t>
            </a:r>
            <a:br>
              <a:rPr lang="en-US" sz="28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Navier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-Stokes Equations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2285C1-4026-4A1B-A730-C9732AF04457}"/>
              </a:ext>
            </a:extLst>
          </p:cNvPr>
          <p:cNvSpPr/>
          <p:nvPr/>
        </p:nvSpPr>
        <p:spPr>
          <a:xfrm>
            <a:off x="683168" y="4740477"/>
            <a:ext cx="21564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Wick Flow: </a:t>
            </a:r>
            <a:br>
              <a:rPr lang="en-US" sz="2800" b="1" dirty="0">
                <a:solidFill>
                  <a:srgbClr val="0B3D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Darcy’s law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0678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SOL LIVELINK TAG" val="&lt;!-- &#10;PropSet elements are populated with properties elements in format &lt;Property name=&quot;&quot; value=&quot;&quot; type=&quot;&quot;/&gt;&#10;LinkType element has either Image, or Table as value.&#10;--&gt;&#10;&lt;Root completeVersion=&quot;5.5.0.x&quot; version=&quot;5.5.0.359&quot;&gt;&#10;  &lt;VersionInformation&gt;&#10;    &lt;Version&gt;1&lt;/Version&gt;&#10;  &lt;/VersionInformation&gt;&#10;  &lt;Entity&gt;/result/feature/pg69&lt;/Entity&gt;&#10;  &lt;Tag&gt;pg69&lt;/Tag&gt;&#10;  &lt;Node&gt;Results &amp;gt; Q_w Varied &amp;gt; 3D Temp 1&lt;/Node&gt;&#10;  &lt;LinkType&gt;Image&lt;/LinkType&gt;&#10;  &lt;ModelLink directoryType=&quot;none&quot;&gt;C:\Users\amscott3\Desktop\GRC Projects\02_COMSOL Projects\Lattice Heat Pipe\lattice_hp_fin5.mph&lt;/ModelLink&gt;&#10;  &lt;LocalPath&gt;lattice_hp_fin5.mph&lt;/LocalPath&gt;&#10;  &lt;SDim&gt;3&lt;/SDim&gt;&#10;  &lt;Locked&gt;false&lt;/Locked&gt;&#10;  &lt;PropSet id=&quot;image&quot;&gt;&#10;    &lt;Property name=&quot;view&quot; type=&quot;reference&quot; value=&quot;auto&quot; /&gt;&#10;    &lt;Property name=&quot;animating&quot; type=&quot;bool&quot; value=&quot;off&quot; /&gt;&#10;    &lt;Property name=&quot;isclientfile&quot; type=&quot;bool&quot; value=&quot;on&quot; /&gt;&#10;    &lt;Property name=&quot;size&quot; type=&quot;string&quot; value=&quot;presentation&quot; /&gt;&#10;    &lt;Property name=&quot;hiddensize&quot; type=&quot;group&quot; value=&quot;manual&quot; /&gt;&#10;    &lt;Property name=&quot;unit&quot; type=&quot;group&quot; value=&quot;px&quot; /&gt;&#10;    &lt;Property name=&quot;lockratio&quot; type=&quot;bool&quot; value=&quot;off&quot; /&gt;&#10;    &lt;Property name=&quot;aspectratio&quot; type=&quot;real&quot; value=&quot;1&quot; /&gt;&#10;    &lt;Property name=&quot;width&quot; type=&quot;real&quot; value=&quot;874&quot; /&gt;&#10;    &lt;Property name=&quot;height&quot; type=&quot;real&quot; value=&quot;656&quot; /&gt;&#10;    &lt;Property name=&quot;resolution&quot; type=&quot;integer&quot; value=&quot;96&quot; /&gt;&#10;    &lt;Property name=&quot;sizedesc&quot; type=&quot;string&quot; value=&quot;231 x 174 mm&quot; /&gt;&#10;    &lt;Property name=&quot;widthpx&quot; type=&quot;integer&quot; value=&quot;0&quot; /&gt;&#10;    &lt;Property name=&quot;heightpx&quot; type=&quot;integer&quot; value=&quot;0&quot; /&gt;&#10;    &lt;Property name=&quot;widthexact&quot; type=&quot;real&quot; value=&quot;0&quot; /&gt;&#10;    &lt;Property name=&quot;heightexact&quot; type=&quot;real&quot; value=&quot;0&quot; /&gt;&#10;    &lt;Property name=&quot;exactstored&quot; type=&quot;bool&quot; value=&quot;off&quot; /&gt;&#10;    &lt;Property name=&quot;usage&quot; type=&quot;group&quot; value=&quot;dialog&quot; /&gt;&#10;    &lt;Property name=&quot;screensizedesc&quot; type=&quot;string&quot; value=&quot;716 x 671 px&quot; /&gt;&#10;    &lt;Property name=&quot;zoomextents&quot; type=&quot;bool&quot; value=&quot;off&quot; /&gt;&#10;    &lt;Property name=&quot;antialias&quot; type=&quot;bool&quot; value=&quot;on&quot; /&gt;&#10;    &lt;Property name=&quot;screenwidthpx&quot; type=&quot;integer&quot; value=&quot;716&quot; /&gt;&#10;    &lt;Property name=&quot;screenheightpx&quot; type=&quot;integer&quot; value=&quot;671&quot; /&gt;&#10;    &lt;Property name=&quot;linkpossible&quot; type=&quot;bool&quot; value=&quot;on&quot; /&gt;&#10;    &lt;Property name=&quot;heightmultiple&quot; type=&quot;integer&quot; value=&quot;1&quot; /&gt;&#10;    &lt;Property name=&quot;zoomlevel&quot; type=&quot;integer&quot; value=&quot;0&quot; /&gt;&#10;    &lt;Property name=&quot;saveepscopy&quot; type=&quot;bool&quot; value=&quot;off&quot; /&gt;&#10;    &lt;Property name=&quot;resizefactor&quot; type=&quot;integer&quot; value=&quot;1&quot; /&gt;&#10;    &lt;Property name=&quot;saveprefs&quot; type=&quot;bool&quot; value=&quot;on&quot; /&gt;&#10;    &lt;Property name=&quot;decorationscale&quot; type=&quot;real&quot; value=&quot;1&quot; /&gt;&#10;    &lt;Property name=&quot;clearfilenameafterwards&quot; type=&quot;bool&quot; value=&quot;off&quot; /&gt;&#10;    &lt;Property name=&quot;allowlinked&quot; type=&quot;bool&quot; value=&quot;on&quot; /&gt;&#10;    &lt;Property name=&quot;allowpaste&quot; type=&quot;group&quot; value=&quot;on&quot; /&gt;&#10;    &lt;Property name=&quot;target&quot; type=&quot;group&quot; value=&quot;linked&quot; /&gt;&#10;    &lt;Property name=&quot;nodelabel&quot; type=&quot;string&quot; value=&quot;Results &amp;gt; Q_w Varied &amp;gt; 3D Temp 1 &amp;gt; Surface 1&quot; /&gt;&#10;    &lt;Property name=&quot;lockview&quot; type=&quot;bool&quot; value=&quot;off&quot; /&gt;&#10;    &lt;Property name=&quot;linkedinfo&quot; type=&quot;string&quot; value=&quot;&quot; /&gt;&#10;    &lt;Property name=&quot;alloweps&quot; type=&quot;bool&quot; value=&quot;off&quot; /&gt;&#10;    &lt;Property name=&quot;allowgltf&quot; type=&quot;bool&quot; value=&quot;on&quot; /&gt;&#10;    &lt;Property name=&quot;lastwrittenfile&quot; type=&quot;string&quot; value=&quot;&quot; /&gt;&#10;    &lt;Property name=&quot;lastfiletype&quot; type=&quot;string&quot; value=&quot;png&quot; /&gt;&#10;    &lt;Property name=&quot;context&quot; type=&quot;group&quot; value=&quot;standard&quot; /&gt;&#10;    &lt;Property name=&quot;clusterrootonly&quot; type=&quot;bool&quot; value=&quot;off&quot; /&gt;&#10;    &lt;Property name=&quot;layoutmode&quot; type=&quot;group&quot; value=&quot;image&quot; /&gt;&#10;    &lt;Property name=&quot;sdim&quot; type=&quot;group&quot; value=&quot;3&quot; /&gt;&#10;    &lt;Property name=&quot;options3d&quot; type=&quot;group&quot; value=&quot;on&quot; /&gt;&#10;    &lt;Property name=&quot;fontsize&quot; type=&quot;integer&quot; value=&quot;12&quot; /&gt;&#10;    &lt;Property name=&quot;background&quot; type=&quot;group&quot; value=&quot;transparent&quot; /&gt;&#10;    &lt;Property name=&quot;title3d&quot; type=&quot;bool&quot; value=&quot;off&quot; /&gt;&#10;    &lt;Property name=&quot;legend3d&quot; type=&quot;bool&quot; value=&quot;off&quot; /&gt;&#10;    &lt;Property name=&quot;logo3d&quot; type=&quot;bool&quot; value=&quot;off&quot; /&gt;&#10;    &lt;Property name=&quot;axisorientation&quot; type=&quot;bool&quot; value=&quot;off&quot; /&gt;&#10;    &lt;Property name=&quot;grid&quot; type=&quot;bool&quot; value=&quot;off&quot; /&gt;&#10;  &lt;/PropSet&gt;&#10;  &lt;PropSet id=&quot;view&quot;&gt;&#10;    &lt;Property name=&quot;renderwireframe&quot; type=&quot;bool&quot; value=&quot;off&quot; /&gt;&#10;    &lt;Property name=&quot;showlabels&quot; type=&quot;bool&quot; value=&quot;off&quot; /&gt;&#10;    &lt;Property name=&quot;showDirections&quot; type=&quot;bool&quot; value=&quot;off&quot; /&gt;&#10;    &lt;Property name=&quot;showgrid&quot; type=&quot;bool&quot; value=&quot;on&quot; /&gt;&#10;    &lt;Property name=&quot;showaxisorientation&quot; type=&quot;bool&quot; value=&quot;on&quot; /&gt;&#10;    &lt;Property name=&quot;showunits&quot; type=&quot;bool&quot; value=&quot;on&quot; /&gt;&#10;    &lt;Property name=&quot;plotgroupunits&quot; type=&quot;stringarray&quot; value=&quot;\small mm, \small mm, \small mm&quot; /&gt;&#10;    &lt;Property name=&quot;locked&quot; type=&quot;bool&quot; value=&quot;off&quot; /&gt;&#10;    &lt;Property name=&quot;rotcenlocked&quot; type=&quot;bool&quot; value=&quot;off&quot; /&gt;&#10;    &lt;Property name=&quot;istemporary&quot; type=&quot;bool&quot; value=&quot;off&quot; /&gt;&#10;    &lt;Property name=&quot;scenelight&quot; type=&quot;group&quot; value=&quot;on&quot; /&gt;&#10;    &lt;Property name=&quot;totlightintensity&quot; type=&quot;real&quot; value=&quot;1.0&quot; /&gt;&#10;    &lt;Property name=&quot;usediffuse&quot; type=&quot;bool&quot; value=&quot;on&quot; /&gt;&#10;    &lt;Property name=&quot;usespecular&quot; type=&quot;bool&quot; value=&quot;on&quot; /&gt;&#10;    &lt;Property name=&quot;globalambient&quot; type=&quot;group&quot; value=&quot;on&quot; /&gt;&#10;    &lt;Property name=&quot;totambient&quot; type=&quot;real&quot; value=&quot;0.3&quot; /&gt;&#10;    &lt;Property name=&quot;ambientcolor&quot; type=&quot;group&quot; value=&quot;white&quot; /&gt;&#10;    &lt;Property name=&quot;customambientcolor&quot; type=&quot;realarray&quot; value=&quot;1, 1, 1&quot; /&gt;&#10;    &lt;Property name=&quot;transparency&quot; type=&quot;group&quot; value=&quot;off&quot; /&gt;&#10;    &lt;Property name=&quot;alpha&quot; type=&quot;real&quot; value=&quot;0.5&quot; /&gt;&#10;    &lt;Property name=&quot;hidestatus&quot; type=&quot;string&quot; value=&quot;hide&quot; /&gt;&#10;    &lt;Property name=&quot;isnew&quot; type=&quot;bool&quot; value=&quot;off&quot; /&gt;&#10;    &lt;Property name=&quot;postviewkey&quot; type=&quot;string&quot; value=&quot;rev3_3&quot; /&gt;&#10;    &lt;Property name=&quot;workplaneclip&quot; type=&quot;bool&quot; value=&quot;off&quot; /&gt;&#10;    &lt;Property name=&quot;offscreenoverride&quot; type=&quot;bool&quot; value=&quot;off&quot; /&gt;&#10;  &lt;/PropSet&gt;&#10;  &lt;PropSet id=&quot;camera&quot;&gt;&#10;    &lt;Property name=&quot;projection&quot; type=&quot;group&quot; value=&quot;perspective&quot; /&gt;&#10;    &lt;Property name=&quot;orthoscale&quot; type=&quot;real&quot; value=&quot;12.553267478942871&quot; /&gt;&#10;    &lt;Property name=&quot;zoomanglefull&quot; type=&quot;real&quot; value=&quot;19.937746047973633&quot; /&gt;&#10;    &lt;Property name=&quot;forcenoviewscaling&quot; type=&quot;bool&quot; value=&quot;off&quot; /&gt;&#10;    &lt;Property name=&quot;viewscaletype&quot; type=&quot;group&quot; value=&quot;none&quot; /&gt;&#10;    &lt;Property name=&quot;autocontext&quot; type=&quot;group&quot; value=&quot;isotropic&quot; /&gt;&#10;    &lt;Property name=&quot;autoupdate&quot; type=&quot;bool&quot; value=&quot;off&quot; /&gt;&#10;    &lt;Property name=&quot;xweight&quot; type=&quot;real&quot; value=&quot;1&quot; /&gt;&#10;    &lt;Property name=&quot;yweight&quot; type=&quot;real&quot; value=&quot;1&quot; /&gt;&#10;    &lt;Property name=&quot;zweight&quot; type=&quot;real&quot; value=&quot;1&quot; /&gt;&#10;    &lt;Property name=&quot;xscale&quot; type=&quot;real&quot; value=&quot;1&quot; /&gt;&#10;    &lt;Property name=&quot;yscale&quot; type=&quot;real&quot; value=&quot;1&quot; /&gt;&#10;    &lt;Property name=&quot;zscale&quot; type=&quot;real&quot; value=&quot;1&quot; /&gt;&#10;    &lt;Property name=&quot;position&quot; type=&quot;realarray&quot; value=&quot;-140.29046630859375, -187.63768005371094, 166.47787475585938&quot; /&gt;&#10;    &lt;Property name=&quot;target&quot; type=&quot;realarray&quot; value=&quot;0.437408447265625, -4.8828125E-4, 25.75&quot; /&gt;&#10;    &lt;Property name=&quot;up&quot; type=&quot;realarray&quot; value=&quot;0.30869755148887634, 0.4115966558456421, 0.8574930429458618&quot; /&gt;&#10;    &lt;Property name=&quot;rotationpoint&quot; type=&quot;realarray&quot; value=&quot;0.43741464614868164, -4.813671112060547E-4, 30&quot; /&gt;&#10;    &lt;Property name=&quot;viewoffset&quot; type=&quot;realarray&quot; value=&quot;-0.06818780303001404, -0.07209815829992294&quot; /&gt;&#10;    &lt;Property name=&quot;manualgrid&quot; type=&quot;group&quot; value=&quot;off&quot; /&gt;&#10;    &lt;Property name=&quot;xspacing&quot; type=&quot;real&quot; value=&quot;1&quot; /&gt;&#10;    &lt;Property name=&quot;yspacing&quot; type=&quot;real&quot; value=&quot;1&quot; /&gt;&#10;    &lt;Property name=&quot;zspacing&quot; type=&quot;real&quot; value=&quot;1&quot; /&gt;&#10;    &lt;Property name=&quot;xextra&quot; type=&quot;realarray&quot; value=&quot;&quot; /&gt;&#10;    &lt;Property name=&quot;xextra_vector_method&quot; type=&quot;string&quot; value=&quot;step&quot; /&gt;&#10;    &lt;Property name=&quot;xextra_vector_start&quot; type=&quot;string&quot; value=&quot;&quot; /&gt;&#10;    &lt;Property name=&quot;xextra_vector_stop&quot; type=&quot;string&quot; value=&quot;&quot; /&gt;&#10;    &lt;Property name=&quot;xextra_vector_step&quot; type=&quot;string&quot; value=&quot;&quot; /&gt;&#10;    &lt;Property name=&quot;xextra_vector_numvalues&quot; type=&quot;string&quot; value=&quot;&quot; /&gt;&#10;    &lt;Property name=&quot;xextra_vector_function&quot; type=&quot;string&quot; value=&quot;none&quot; /&gt;&#10;    &lt;Property name=&quot;xextra_vector_interval&quot; type=&quot;string&quot; value=&quot;octave&quot; /&gt;&#10;    &lt;Property name=&quot;xextra_vector_freqperdec&quot; type=&quot;string&quot; value=&quot;&quot; /&gt;&#10;    &lt;Property name=&quot;yextra&quot; type=&quot;realarray&quot; value=&quot;&quot; /&gt;&#10;    &lt;Property name=&quot;yextra_vector_method&quot; type=&quot;string&quot; value=&quot;step&quot; /&gt;&#10;    &lt;Property name=&quot;yextra_vector_start&quot; type=&quot;string&quot; value=&quot;&quot; /&gt;&#10;    &lt;Property name=&quot;yextra_vector_stop&quot; type=&quot;string&quot; value=&quot;&quot; /&gt;&#10;    &lt;Property name=&quot;yextra_vector_step&quot; type=&quot;string&quot; value=&quot;&quot; /&gt;&#10;    &lt;Property name=&quot;yextra_vector_numvalues&quot; type=&quot;string&quot; value=&quot;&quot; /&gt;&#10;    &lt;Property name=&quot;yextra_vector_function&quot; type=&quot;string&quot; value=&quot;none&quot; /&gt;&#10;    &lt;Property name=&quot;yextra_vector_interval&quot; type=&quot;string&quot; value=&quot;octave&quot; /&gt;&#10;    &lt;Property name=&quot;yextra_vector_freqperdec&quot; type=&quot;string&quot; value=&quot;&quot; /&gt;&#10;    &lt;Property name=&quot;zextra&quot; type=&quot;realarray&quot; value=&quot;&quot; /&gt;&#10;    &lt;Property name=&quot;zextra_vector_method&quot; type=&quot;string&quot; value=&quot;step&quot; /&gt;&#10;    &lt;Property name=&quot;zextra_vector_start&quot; type=&quot;string&quot; value=&quot;&quot; /&gt;&#10;    &lt;Property name=&quot;zextra_vector_stop&quot; type=&quot;string&quot; value=&quot;&quot; /&gt;&#10;    &lt;Property name=&quot;zextra_vector_step&quot; type=&quot;string&quot; value=&quot;&quot; /&gt;&#10;    &lt;Property name=&quot;zextra_vector_numvalues&quot; type=&quot;string&quot; value=&quot;&quot; /&gt;&#10;    &lt;Property name=&quot;zextra_vector_function&quot; type=&quot;string&quot; value=&quot;none&quot; /&gt;&#10;    &lt;Property name=&quot;zextra_vector_interval&quot; type=&quot;string&quot; value=&quot;octave&quot; /&gt;&#10;    &lt;Property name=&quot;zextra_vector_freqperdec&quot; type=&quot;string&quot; value=&quot;&quot; /&gt;&#10;  &lt;/PropSet&gt;&#10;  &lt;PropSet id=&quot;axis&quot; /&gt;&#10;  &lt;UpdateTimeStamp&gt;May 28, 2020 3:43:59 AM&lt;/UpdateTimeStamp&gt;&#10;&lt;/Root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SOL LIVELINK TAG" val="&lt;!-- &#10;PropSet elements are populated with properties elements in format &lt;Property name=&quot;&quot; value=&quot;&quot; type=&quot;&quot;/&gt;&#10;LinkType element has either Image, or Table as value.&#10;--&gt;&#10;&lt;Root completeVersion=&quot;5.5.0.x&quot; version=&quot;5.5.0.359&quot;&gt;&#10;  &lt;VersionInformation&gt;&#10;    &lt;Version&gt;1&lt;/Version&gt;&#10;  &lt;/VersionInformation&gt;&#10;  &lt;Entity&gt;/result/feature/pg71&lt;/Entity&gt;&#10;  &lt;Tag&gt;pg71&lt;/Tag&gt;&#10;  &lt;Node&gt;Results &amp;gt; Q_w Varied &amp;gt; Surface Temperature 1&lt;/Node&gt;&#10;  &lt;LinkType&gt;Image&lt;/LinkType&gt;&#10;  &lt;ModelLink directoryType=&quot;none&quot;&gt;C:\Users\amscott3\Desktop\GRC Projects\02_COMSOL Projects\Lattice Heat Pipe\lattice_hp_fin5.mph&lt;/ModelLink&gt;&#10;  &lt;LocalPath&gt;lattice_hp_fin5.mph&lt;/LocalPath&gt;&#10;  &lt;SDim&gt;1&lt;/SDim&gt;&#10;  &lt;Locked&gt;false&lt;/Locked&gt;&#10;  &lt;PropSet id=&quot;image&quot;&gt;&#10;    &lt;Property name=&quot;view&quot; type=&quot;reference&quot; value=&quot;auto&quot; /&gt;&#10;    &lt;Property name=&quot;animating&quot; type=&quot;bool&quot; value=&quot;off&quot; /&gt;&#10;    &lt;Property name=&quot;isclientfile&quot; type=&quot;bool&quot; value=&quot;on&quot; /&gt;&#10;    &lt;Property name=&quot;size&quot; type=&quot;string&quot; value=&quot;presentation&quot; /&gt;&#10;    &lt;Property name=&quot;hiddensize&quot; type=&quot;group&quot; value=&quot;manual&quot; /&gt;&#10;    &lt;Property name=&quot;unit&quot; type=&quot;group&quot; value=&quot;px&quot; /&gt;&#10;    &lt;Property name=&quot;lockratio&quot; type=&quot;bool&quot; value=&quot;off&quot; /&gt;&#10;    &lt;Property name=&quot;aspectratio&quot; type=&quot;real&quot; value=&quot;1&quot; /&gt;&#10;    &lt;Property name=&quot;width&quot; type=&quot;real&quot; value=&quot;874&quot; /&gt;&#10;    &lt;Property name=&quot;height&quot; type=&quot;real&quot; value=&quot;656&quot; /&gt;&#10;    &lt;Property name=&quot;resolution&quot; type=&quot;integer&quot; value=&quot;96&quot; /&gt;&#10;    &lt;Property name=&quot;sizedesc&quot; type=&quot;string&quot; value=&quot;231 x 174 mm&quot; /&gt;&#10;    &lt;Property name=&quot;widthpx&quot; type=&quot;integer&quot; value=&quot;0&quot; /&gt;&#10;    &lt;Property name=&quot;heightpx&quot; type=&quot;integer&quot; value=&quot;0&quot; /&gt;&#10;    &lt;Property name=&quot;widthexact&quot; type=&quot;real&quot; value=&quot;0&quot; /&gt;&#10;    &lt;Property name=&quot;heightexact&quot; type=&quot;real&quot; value=&quot;0&quot; /&gt;&#10;    &lt;Property name=&quot;exactstored&quot; type=&quot;bool&quot; value=&quot;off&quot; /&gt;&#10;    &lt;Property name=&quot;usage&quot; type=&quot;group&quot; value=&quot;dialog&quot; /&gt;&#10;    &lt;Property name=&quot;screensizedesc&quot; type=&quot;string&quot; value=&quot;716 x 671 px&quot; /&gt;&#10;    &lt;Property name=&quot;zoomextents&quot; type=&quot;bool&quot; value=&quot;off&quot; /&gt;&#10;    &lt;Property name=&quot;antialias&quot; type=&quot;bool&quot; value=&quot;on&quot; /&gt;&#10;    &lt;Property name=&quot;screenwidthpx&quot; type=&quot;integer&quot; value=&quot;716&quot; /&gt;&#10;    &lt;Property name=&quot;screenheightpx&quot; type=&quot;integer&quot; value=&quot;671&quot; /&gt;&#10;    &lt;Property name=&quot;linkpossible&quot; type=&quot;bool&quot; value=&quot;on&quot; /&gt;&#10;    &lt;Property name=&quot;heightmultiple&quot; type=&quot;integer&quot; value=&quot;1&quot; /&gt;&#10;    &lt;Property name=&quot;zoomlevel&quot; type=&quot;integer&quot; value=&quot;0&quot; /&gt;&#10;    &lt;Property name=&quot;saveepscopy&quot; type=&quot;bool&quot; value=&quot;off&quot; /&gt;&#10;    &lt;Property name=&quot;resizefactor&quot; type=&quot;integer&quot; value=&quot;1&quot; /&gt;&#10;    &lt;Property name=&quot;saveprefs&quot; type=&quot;bool&quot; value=&quot;on&quot; /&gt;&#10;    &lt;Property name=&quot;decorationscale&quot; type=&quot;real&quot; value=&quot;1&quot; /&gt;&#10;    &lt;Property name=&quot;clearfilenameafterwards&quot; type=&quot;bool&quot; value=&quot;off&quot; /&gt;&#10;    &lt;Property name=&quot;allowlinked&quot; type=&quot;bool&quot; value=&quot;on&quot; /&gt;&#10;    &lt;Property name=&quot;allowpaste&quot; type=&quot;group&quot; value=&quot;on&quot; /&gt;&#10;    &lt;Property name=&quot;target&quot; type=&quot;group&quot; value=&quot;linked&quot; /&gt;&#10;    &lt;Property name=&quot;nodelabel&quot; type=&quot;string&quot; value=&quot;Results &amp;gt; Q_w Varied &amp;gt; Surface Temperature 1 &amp;gt; Line Graph 1&quot; /&gt;&#10;    &lt;Property name=&quot;lockview&quot; type=&quot;bool&quot; value=&quot;off&quot; /&gt;&#10;    &lt;Property name=&quot;linkedinfo&quot; type=&quot;string&quot; value=&quot;&quot; /&gt;&#10;    &lt;Property name=&quot;alloweps&quot; type=&quot;bool&quot; value=&quot;on&quot; /&gt;&#10;    &lt;Property name=&quot;allowgltf&quot; type=&quot;bool&quot; value=&quot;off&quot; /&gt;&#10;    &lt;Property name=&quot;lastwrittenfile&quot; type=&quot;string&quot; value=&quot;&quot; /&gt;&#10;    &lt;Property name=&quot;lastfiletype&quot; type=&quot;string&quot; value=&quot;png&quot; /&gt;&#10;    &lt;Property name=&quot;context&quot; type=&quot;group&quot; value=&quot;standard&quot; /&gt;&#10;    &lt;Property name=&quot;clusterrootonly&quot; type=&quot;bool&quot; value=&quot;off&quot; /&gt;&#10;    &lt;Property name=&quot;layoutmode&quot; type=&quot;group&quot; value=&quot;image&quot; /&gt;&#10;    &lt;Property name=&quot;sdim&quot; type=&quot;group&quot; value=&quot;1&quot; /&gt;&#10;    &lt;Property name=&quot;options1d&quot; type=&quot;group&quot; value=&quot;on&quot; /&gt;&#10;    &lt;Property name=&quot;title1d&quot; type=&quot;bool&quot; value=&quot;on&quot; /&gt;&#10;    &lt;Property name=&quot;legend1d&quot; type=&quot;bool&quot; value=&quot;on&quot; /&gt;&#10;    &lt;Property name=&quot;axes1d&quot; type=&quot;bool&quot; value=&quot;on&quot; /&gt;&#10;    &lt;Property name=&quot;showgrid&quot; type=&quot;bool&quot; value=&quot;on&quot; /&gt;&#10;    &lt;Property name=&quot;logo1d&quot; type=&quot;bool&quot; value=&quot;on&quot; /&gt;&#10;    &lt;Property name=&quot;fontsize&quot; type=&quot;integer&quot; value=&quot;12&quot; /&gt;&#10;    &lt;Property name=&quot;background&quot; type=&quot;group&quot; value=&quot;transparent&quot; /&gt;&#10;  &lt;/PropSet&gt;&#10;  &lt;PropSet id=&quot;view&quot;&gt;&#10;    &lt;Property name=&quot;axislimits&quot; type=&quot;group&quot; value=&quot;off&quot; /&gt;&#10;    &lt;Property name=&quot;xmin&quot; type=&quot;real&quot; value=&quot;-1.3693940431359122&quot; /&gt;&#10;    &lt;Property name=&quot;xmax&quot; type=&quot;real&quot; value=&quot;61.369394043135905&quot; /&gt;&#10;    &lt;Property name=&quot;ymin&quot; type=&quot;real&quot; value=&quot;30.416390581394044&quot; /&gt;&#10;    &lt;Property name=&quot;ymax&quot; type=&quot;real&quot; value=&quot;211.6879509845118&quot; /&gt;&#10;    &lt;Property name=&quot;showsecaxislimit&quot; type=&quot;group&quot; value=&quot;off&quot; /&gt;&#10;    &lt;Property name=&quot;yminsec&quot; type=&quot;real&quot; value=&quot;-1&quot; /&gt;&#10;    &lt;Property name=&quot;ymaxsec&quot; type=&quot;real&quot; value=&quot;1&quot; /&gt;&#10;    &lt;Property name=&quot;preserveaspect&quot; type=&quot;bool&quot; value=&quot;off&quot; /&gt;&#10;    &lt;Property name=&quot;xlog&quot; type=&quot;bool&quot; value=&quot;off&quot; /&gt;&#10;    &lt;Property name=&quot;ylog&quot; type=&quot;bool&quot; value=&quot;off&quot; /&gt;&#10;    &lt;Property name=&quot;showsecylog&quot; type=&quot;group&quot; value=&quot;off&quot; /&gt;&#10;    &lt;Property name=&quot;ylogsec&quot; type=&quot;bool&quot; value=&quot;off&quot; /&gt;&#10;    &lt;Property name=&quot;showgrid&quot; type=&quot;group&quot; value=&quot;on&quot; /&gt;&#10;    &lt;Property name=&quot;showmanualgrid&quot; type=&quot;group&quot; value=&quot;on&quot; /&gt;&#10;    &lt;Property name=&quot;manualgrid&quot; type=&quot;group&quot; value=&quot;off&quot; /&gt;&#10;    &lt;Property name=&quot;showxspacing&quot; type=&quot;group&quot; value=&quot;on&quot; /&gt;&#10;    &lt;Property name=&quot;xspacing&quot; type=&quot;real&quot; value=&quot;1&quot; /&gt;&#10;    &lt;Property name=&quot;showyspacing&quot; type=&quot;group&quot; value=&quot;on&quot; /&gt;&#10;    &lt;Property name=&quot;yspacing&quot; type=&quot;real&quot; value=&quot;1&quot; /&gt;&#10;    &lt;Property name=&quot;showsecyspacing&quot; type=&quot;group&quot; value=&quot;off&quot; /&gt;&#10;    &lt;Property name=&quot;ysecspacing&quot; type=&quot;real&quot; value=&quot;1&quot; /&gt;&#10;    &lt;Property name=&quot;xextra&quot; type=&quot;realarray&quot; value=&quot;&quot; /&gt;&#10;    &lt;Property name=&quot;xextra_vector_method&quot; type=&quot;string&quot; value=&quot;step&quot; /&gt;&#10;    &lt;Property name=&quot;xextra_vector_start&quot; type=&quot;string&quot; value=&quot;&quot; /&gt;&#10;    &lt;Property name=&quot;xextra_vector_stop&quot; type=&quot;string&quot; value=&quot;&quot; /&gt;&#10;    &lt;Property name=&quot;xextra_vector_step&quot; type=&quot;string&quot; value=&quot;&quot; /&gt;&#10;    &lt;Property name=&quot;xextra_vector_numvalues&quot; type=&quot;string&quot; value=&quot;&quot; /&gt;&#10;    &lt;Property name=&quot;xextra_vector_function&quot; type=&quot;string&quot; value=&quot;none&quot; /&gt;&#10;    &lt;Property name=&quot;xextra_vector_interval&quot; type=&quot;string&quot; value=&quot;octave&quot; /&gt;&#10;    &lt;Property name=&quot;xextra_vector_freqperdec&quot; type=&quot;string&quot; value=&quot;&quot; /&gt;&#10;    &lt;Property name=&quot;yextra&quot; type=&quot;realarray&quot; value=&quot;&quot; /&gt;&#10;    &lt;Property name=&quot;yextra_vector_method&quot; type=&quot;string&quot; value=&quot;step&quot; /&gt;&#10;    &lt;Property name=&quot;yextra_vector_start&quot; type=&quot;string&quot; value=&quot;&quot; /&gt;&#10;    &lt;Property name=&quot;yextra_vector_stop&quot; type=&quot;string&quot; value=&quot;&quot; /&gt;&#10;    &lt;Property name=&quot;yextra_vector_step&quot; type=&quot;string&quot; value=&quot;&quot; /&gt;&#10;    &lt;Property name=&quot;yextra_vector_numvalues&quot; type=&quot;string&quot; value=&quot;&quot; /&gt;&#10;    &lt;Property name=&quot;yextra_vector_function&quot; type=&quot;string&quot; value=&quot;none&quot; /&gt;&#10;    &lt;Property name=&quot;yextra_vector_interval&quot; type=&quot;string&quot; value=&quot;octave&quot; /&gt;&#10;    &lt;Property name=&quot;yextra_vector_freqperdec&quot; type=&quot;string&quot; value=&quot;&quot; /&gt;&#10;    &lt;Property name=&quot;showsecyextra&quot; type=&quot;group&quot; value=&quot;off&quot; /&gt;&#10;    &lt;Property name=&quot;ysecextra&quot; type=&quot;realarray&quot; value=&quot;&quot; /&gt;&#10;    &lt;Property name=&quot;ysecextra_vector_method&quot; type=&quot;string&quot; value=&quot;step&quot; /&gt;&#10;    &lt;Property name=&quot;ysecextra_vector_start&quot; type=&quot;string&quot; value=&quot;&quot; /&gt;&#10;    &lt;Property name=&quot;ysecextra_vector_stop&quot; type=&quot;string&quot; value=&quot;&quot; /&gt;&#10;    &lt;Property name=&quot;ysecextra_vector_step&quot; type=&quot;string&quot; value=&quot;&quot; /&gt;&#10;    &lt;Property name=&quot;ysecextra_vector_numvalues&quot; type=&quot;string&quot; value=&quot;&quot; /&gt;&#10;    &lt;Property name=&quot;ysecextra_vector_function&quot; type=&quot;string&quot; value=&quot;none&quot; /&gt;&#10;    &lt;Property name=&quot;ysecextra_vector_interval&quot; type=&quot;string&quot; value=&quot;octave&quot; /&gt;&#10;    &lt;Property name=&quot;ysecextra_vector_freqperdec&quot; type=&quot;string&quot; value=&quot;&quot; /&gt;&#10;  &lt;/PropSet&gt;&#10;  &lt;PropSet id=&quot;camera&quot; /&gt;&#10;  &lt;PropSet id=&quot;axis&quot; /&gt;&#10;  &lt;UpdateTimeStamp&gt;May 28, 2020 4:23:50 AM&lt;/UpdateTimeStamp&gt;&#10;&lt;/Root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SOL LIVELINK TAG" val="&lt;!-- &#10;PropSet elements are populated with properties elements in format &lt;Property name=&quot;&quot; value=&quot;&quot; type=&quot;&quot;/&gt;&#10;LinkType element has either Image, or Table as value.&#10;--&gt;&#10;&lt;Root completeVersion=&quot;5.5.0.x&quot; version=&quot;5.5.0.359&quot;&gt;&#10;  &lt;VersionInformation&gt;&#10;    &lt;Version&gt;1&lt;/Version&gt;&#10;  &lt;/VersionInformation&gt;&#10;  &lt;Entity&gt;/result/feature/pg74&lt;/Entity&gt;&#10;  &lt;Tag&gt;pg74&lt;/Tag&gt;&#10;  &lt;Node&gt;Results &amp;gt; Q_w Varied &amp;gt; Interface Temperature 1&lt;/Node&gt;&#10;  &lt;LinkType&gt;Image&lt;/LinkType&gt;&#10;  &lt;ModelLink directoryType=&quot;none&quot;&gt;C:\Users\amscott3\Desktop\GRC Projects\02_COMSOL Projects\Lattice Heat Pipe\lattice_hp_fin5.mph&lt;/ModelLink&gt;&#10;  &lt;LocalPath&gt;lattice_hp_fin5.mph&lt;/LocalPath&gt;&#10;  &lt;SDim&gt;1&lt;/SDim&gt;&#10;  &lt;Locked&gt;false&lt;/Locked&gt;&#10;  &lt;PropSet id=&quot;image&quot;&gt;&#10;    &lt;Property name=&quot;view&quot; type=&quot;reference&quot; value=&quot;auto&quot; /&gt;&#10;    &lt;Property name=&quot;animating&quot; type=&quot;bool&quot; value=&quot;off&quot; /&gt;&#10;    &lt;Property name=&quot;isclientfile&quot; type=&quot;bool&quot; value=&quot;on&quot; /&gt;&#10;    &lt;Property name=&quot;size&quot; type=&quot;string&quot; value=&quot;presentation&quot; /&gt;&#10;    &lt;Property name=&quot;hiddensize&quot; type=&quot;group&quot; value=&quot;manual&quot; /&gt;&#10;    &lt;Property name=&quot;unit&quot; type=&quot;group&quot; value=&quot;px&quot; /&gt;&#10;    &lt;Property name=&quot;lockratio&quot; type=&quot;bool&quot; value=&quot;off&quot; /&gt;&#10;    &lt;Property name=&quot;aspectratio&quot; type=&quot;real&quot; value=&quot;1&quot; /&gt;&#10;    &lt;Property name=&quot;width&quot; type=&quot;real&quot; value=&quot;874&quot; /&gt;&#10;    &lt;Property name=&quot;height&quot; type=&quot;real&quot; value=&quot;656&quot; /&gt;&#10;    &lt;Property name=&quot;resolution&quot; type=&quot;integer&quot; value=&quot;96&quot; /&gt;&#10;    &lt;Property name=&quot;sizedesc&quot; type=&quot;string&quot; value=&quot;231 x 174 mm&quot; /&gt;&#10;    &lt;Property name=&quot;widthpx&quot; type=&quot;integer&quot; value=&quot;0&quot; /&gt;&#10;    &lt;Property name=&quot;heightpx&quot; type=&quot;integer&quot; value=&quot;0&quot; /&gt;&#10;    &lt;Property name=&quot;widthexact&quot; type=&quot;real&quot; value=&quot;0&quot; /&gt;&#10;    &lt;Property name=&quot;heightexact&quot; type=&quot;real&quot; value=&quot;0&quot; /&gt;&#10;    &lt;Property name=&quot;exactstored&quot; type=&quot;bool&quot; value=&quot;off&quot; /&gt;&#10;    &lt;Property name=&quot;usage&quot; type=&quot;group&quot; value=&quot;dialog&quot; /&gt;&#10;    &lt;Property name=&quot;screensizedesc&quot; type=&quot;string&quot; value=&quot;716 x 671 px&quot; /&gt;&#10;    &lt;Property name=&quot;zoomextents&quot; type=&quot;bool&quot; value=&quot;off&quot; /&gt;&#10;    &lt;Property name=&quot;antialias&quot; type=&quot;bool&quot; value=&quot;on&quot; /&gt;&#10;    &lt;Property name=&quot;screenwidthpx&quot; type=&quot;integer&quot; value=&quot;716&quot; /&gt;&#10;    &lt;Property name=&quot;screenheightpx&quot; type=&quot;integer&quot; value=&quot;671&quot; /&gt;&#10;    &lt;Property name=&quot;linkpossible&quot; type=&quot;bool&quot; value=&quot;on&quot; /&gt;&#10;    &lt;Property name=&quot;heightmultiple&quot; type=&quot;integer&quot; value=&quot;1&quot; /&gt;&#10;    &lt;Property name=&quot;zoomlevel&quot; type=&quot;integer&quot; value=&quot;0&quot; /&gt;&#10;    &lt;Property name=&quot;saveepscopy&quot; type=&quot;bool&quot; value=&quot;off&quot; /&gt;&#10;    &lt;Property name=&quot;resizefactor&quot; type=&quot;integer&quot; value=&quot;1&quot; /&gt;&#10;    &lt;Property name=&quot;saveprefs&quot; type=&quot;bool&quot; value=&quot;on&quot; /&gt;&#10;    &lt;Property name=&quot;decorationscale&quot; type=&quot;real&quot; value=&quot;1&quot; /&gt;&#10;    &lt;Property name=&quot;clearfilenameafterwards&quot; type=&quot;bool&quot; value=&quot;off&quot; /&gt;&#10;    &lt;Property name=&quot;allowlinked&quot; type=&quot;bool&quot; value=&quot;on&quot; /&gt;&#10;    &lt;Property name=&quot;allowpaste&quot; type=&quot;group&quot; value=&quot;on&quot; /&gt;&#10;    &lt;Property name=&quot;target&quot; type=&quot;group&quot; value=&quot;linked&quot; /&gt;&#10;    &lt;Property name=&quot;nodelabel&quot; type=&quot;string&quot; value=&quot;Results &amp;gt; Q_w Varied &amp;gt; Interface Temperature 1 &amp;gt; Line Graph 1&quot; /&gt;&#10;    &lt;Property name=&quot;lockview&quot; type=&quot;bool&quot; value=&quot;off&quot; /&gt;&#10;    &lt;Property name=&quot;linkedinfo&quot; type=&quot;string&quot; value=&quot;&quot; /&gt;&#10;    &lt;Property name=&quot;alloweps&quot; type=&quot;bool&quot; value=&quot;on&quot; /&gt;&#10;    &lt;Property name=&quot;allowgltf&quot; type=&quot;bool&quot; value=&quot;off&quot; /&gt;&#10;    &lt;Property name=&quot;lastwrittenfile&quot; type=&quot;string&quot; value=&quot;&quot; /&gt;&#10;    &lt;Property name=&quot;lastfiletype&quot; type=&quot;string&quot; value=&quot;png&quot; /&gt;&#10;    &lt;Property name=&quot;context&quot; type=&quot;group&quot; value=&quot;standard&quot; /&gt;&#10;    &lt;Property name=&quot;clusterrootonly&quot; type=&quot;bool&quot; value=&quot;off&quot; /&gt;&#10;    &lt;Property name=&quot;layoutmode&quot; type=&quot;group&quot; value=&quot;image&quot; /&gt;&#10;    &lt;Property name=&quot;sdim&quot; type=&quot;group&quot; value=&quot;1&quot; /&gt;&#10;    &lt;Property name=&quot;options1d&quot; type=&quot;group&quot; value=&quot;on&quot; /&gt;&#10;    &lt;Property name=&quot;title1d&quot; type=&quot;bool&quot; value=&quot;on&quot; /&gt;&#10;    &lt;Property name=&quot;legend1d&quot; type=&quot;bool&quot; value=&quot;on&quot; /&gt;&#10;    &lt;Property name=&quot;axes1d&quot; type=&quot;bool&quot; value=&quot;on&quot; /&gt;&#10;    &lt;Property name=&quot;showgrid&quot; type=&quot;bool&quot; value=&quot;on&quot; /&gt;&#10;    &lt;Property name=&quot;logo1d&quot; type=&quot;bool&quot; value=&quot;on&quot; /&gt;&#10;    &lt;Property name=&quot;fontsize&quot; type=&quot;integer&quot; value=&quot;12&quot; /&gt;&#10;    &lt;Property name=&quot;background&quot; type=&quot;group&quot; value=&quot;transparent&quot; /&gt;&#10;  &lt;/PropSet&gt;&#10;  &lt;PropSet id=&quot;view&quot;&gt;&#10;    &lt;Property name=&quot;axislimits&quot; type=&quot;group&quot; value=&quot;off&quot; /&gt;&#10;    &lt;Property name=&quot;xmin&quot; type=&quot;real&quot; value=&quot;-1.3693940431359124&quot; /&gt;&#10;    &lt;Property name=&quot;xmax&quot; type=&quot;real&quot; value=&quot;61.36939404313591&quot; /&gt;&#10;    &lt;Property name=&quot;ymin&quot; type=&quot;real&quot; value=&quot;34.63977003683354&quot; /&gt;&#10;    &lt;Property name=&quot;ymax&quot; type=&quot;real&quot; value=&quot;150.5437800203729&quot; /&gt;&#10;    &lt;Property name=&quot;showsecaxislimit&quot; type=&quot;group&quot; value=&quot;off&quot; /&gt;&#10;    &lt;Property name=&quot;yminsec&quot; type=&quot;real&quot; value=&quot;-1&quot; /&gt;&#10;    &lt;Property name=&quot;ymaxsec&quot; type=&quot;real&quot; value=&quot;1&quot; /&gt;&#10;    &lt;Property name=&quot;preserveaspect&quot; type=&quot;bool&quot; value=&quot;off&quot; /&gt;&#10;    &lt;Property name=&quot;xlog&quot; type=&quot;bool&quot; value=&quot;off&quot; /&gt;&#10;    &lt;Property name=&quot;ylog&quot; type=&quot;bool&quot; value=&quot;off&quot; /&gt;&#10;    &lt;Property name=&quot;showsecylog&quot; type=&quot;group&quot; value=&quot;off&quot; /&gt;&#10;    &lt;Property name=&quot;ylogsec&quot; type=&quot;bool&quot; value=&quot;off&quot; /&gt;&#10;    &lt;Property name=&quot;showgrid&quot; type=&quot;group&quot; value=&quot;on&quot; /&gt;&#10;    &lt;Property name=&quot;showmanualgrid&quot; type=&quot;group&quot; value=&quot;on&quot; /&gt;&#10;    &lt;Property name=&quot;manualgrid&quot; type=&quot;group&quot; value=&quot;off&quot; /&gt;&#10;    &lt;Property name=&quot;showxspacing&quot; type=&quot;group&quot; value=&quot;on&quot; /&gt;&#10;    &lt;Property name=&quot;xspacing&quot; type=&quot;real&quot; value=&quot;1&quot; /&gt;&#10;    &lt;Property name=&quot;showyspacing&quot; type=&quot;group&quot; value=&quot;on&quot; /&gt;&#10;    &lt;Property name=&quot;yspacing&quot; type=&quot;real&quot; value=&quot;1&quot; /&gt;&#10;    &lt;Property name=&quot;showsecyspacing&quot; type=&quot;group&quot; value=&quot;off&quot; /&gt;&#10;    &lt;Property name=&quot;ysecspacing&quot; type=&quot;real&quot; value=&quot;1&quot; /&gt;&#10;    &lt;Property name=&quot;xextra&quot; type=&quot;realarray&quot; value=&quot;&quot; /&gt;&#10;    &lt;Property name=&quot;xextra_vector_method&quot; type=&quot;string&quot; value=&quot;step&quot; /&gt;&#10;    &lt;Property name=&quot;xextra_vector_start&quot; type=&quot;string&quot; value=&quot;&quot; /&gt;&#10;    &lt;Property name=&quot;xextra_vector_stop&quot; type=&quot;string&quot; value=&quot;&quot; /&gt;&#10;    &lt;Property name=&quot;xextra_vector_step&quot; type=&quot;string&quot; value=&quot;&quot; /&gt;&#10;    &lt;Property name=&quot;xextra_vector_numvalues&quot; type=&quot;string&quot; value=&quot;&quot; /&gt;&#10;    &lt;Property name=&quot;xextra_vector_function&quot; type=&quot;string&quot; value=&quot;none&quot; /&gt;&#10;    &lt;Property name=&quot;xextra_vector_interval&quot; type=&quot;string&quot; value=&quot;octave&quot; /&gt;&#10;    &lt;Property name=&quot;xextra_vector_freqperdec&quot; type=&quot;string&quot; value=&quot;&quot; /&gt;&#10;    &lt;Property name=&quot;yextra&quot; type=&quot;realarray&quot; value=&quot;&quot; /&gt;&#10;    &lt;Property name=&quot;yextra_vector_method&quot; type=&quot;string&quot; value=&quot;step&quot; /&gt;&#10;    &lt;Property name=&quot;yextra_vector_start&quot; type=&quot;string&quot; value=&quot;&quot; /&gt;&#10;    &lt;Property name=&quot;yextra_vector_stop&quot; type=&quot;string&quot; value=&quot;&quot; /&gt;&#10;    &lt;Property name=&quot;yextra_vector_step&quot; type=&quot;string&quot; value=&quot;&quot; /&gt;&#10;    &lt;Property name=&quot;yextra_vector_numvalues&quot; type=&quot;string&quot; value=&quot;&quot; /&gt;&#10;    &lt;Property name=&quot;yextra_vector_function&quot; type=&quot;string&quot; value=&quot;none&quot; /&gt;&#10;    &lt;Property name=&quot;yextra_vector_interval&quot; type=&quot;string&quot; value=&quot;octave&quot; /&gt;&#10;    &lt;Property name=&quot;yextra_vector_freqperdec&quot; type=&quot;string&quot; value=&quot;&quot; /&gt;&#10;    &lt;Property name=&quot;showsecyextra&quot; type=&quot;group&quot; value=&quot;off&quot; /&gt;&#10;    &lt;Property name=&quot;ysecextra&quot; type=&quot;realarray&quot; value=&quot;&quot; /&gt;&#10;    &lt;Property name=&quot;ysecextra_vector_method&quot; type=&quot;string&quot; value=&quot;step&quot; /&gt;&#10;    &lt;Property name=&quot;ysecextra_vector_start&quot; type=&quot;string&quot; value=&quot;&quot; /&gt;&#10;    &lt;Property name=&quot;ysecextra_vector_stop&quot; type=&quot;string&quot; value=&quot;&quot; /&gt;&#10;    &lt;Property name=&quot;ysecextra_vector_step&quot; type=&quot;string&quot; value=&quot;&quot; /&gt;&#10;    &lt;Property name=&quot;ysecextra_vector_numvalues&quot; type=&quot;string&quot; value=&quot;&quot; /&gt;&#10;    &lt;Property name=&quot;ysecextra_vector_function&quot; type=&quot;string&quot; value=&quot;none&quot; /&gt;&#10;    &lt;Property name=&quot;ysecextra_vector_interval&quot; type=&quot;string&quot; value=&quot;octave&quot; /&gt;&#10;    &lt;Property name=&quot;ysecextra_vector_freqperdec&quot; type=&quot;string&quot; value=&quot;&quot; /&gt;&#10;  &lt;/PropSet&gt;&#10;  &lt;PropSet id=&quot;camera&quot; /&gt;&#10;  &lt;PropSet id=&quot;axis&quot; /&gt;&#10;  &lt;UpdateTimeStamp&gt;May 28, 2020 4:27:00 AM&lt;/UpdateTimeStamp&gt;&#10;&lt;/Root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SOL LIVELINK TAG" val="&lt;!-- &#10;PropSet elements are populated with properties elements in format &lt;Property name=&quot;&quot; value=&quot;&quot; type=&quot;&quot;/&gt;&#10;LinkType element has either Image, or Table as value.&#10;--&gt;&#10;&lt;Root completeVersion=&quot;5.5.0.x&quot; version=&quot;5.5.0.359&quot;&gt;&#10;  &lt;VersionInformation&gt;&#10;    &lt;Version&gt;1&lt;/Version&gt;&#10;  &lt;/VersionInformation&gt;&#10;  &lt;Entity&gt;/result/feature/pg76&lt;/Entity&gt;&#10;  &lt;Tag&gt;pg76&lt;/Tag&gt;&#10;  &lt;Node&gt;Results &amp;gt; Q_w Varied &amp;gt; Phase Change Heat Flux 1&lt;/Node&gt;&#10;  &lt;LinkType&gt;Image&lt;/LinkType&gt;&#10;  &lt;ModelLink directoryType=&quot;none&quot;&gt;C:\Users\amscott3\Desktop\GRC Projects\02_COMSOL Projects\Lattice Heat Pipe\lattice_hp_fin5.mph&lt;/ModelLink&gt;&#10;  &lt;LocalPath&gt;lattice_hp_fin5.mph&lt;/LocalPath&gt;&#10;  &lt;SDim&gt;1&lt;/SDim&gt;&#10;  &lt;Locked&gt;false&lt;/Locked&gt;&#10;  &lt;PropSet id=&quot;image&quot;&gt;&#10;    &lt;Property name=&quot;view&quot; type=&quot;reference&quot; value=&quot;auto&quot; /&gt;&#10;    &lt;Property name=&quot;animating&quot; type=&quot;bool&quot; value=&quot;off&quot; /&gt;&#10;    &lt;Property name=&quot;isclientfile&quot; type=&quot;bool&quot; value=&quot;on&quot; /&gt;&#10;    &lt;Property name=&quot;size&quot; type=&quot;string&quot; value=&quot;presentation&quot; /&gt;&#10;    &lt;Property name=&quot;hiddensize&quot; type=&quot;group&quot; value=&quot;manual&quot; /&gt;&#10;    &lt;Property name=&quot;unit&quot; type=&quot;group&quot; value=&quot;px&quot; /&gt;&#10;    &lt;Property name=&quot;lockratio&quot; type=&quot;bool&quot; value=&quot;off&quot; /&gt;&#10;    &lt;Property name=&quot;aspectratio&quot; type=&quot;real&quot; value=&quot;1&quot; /&gt;&#10;    &lt;Property name=&quot;width&quot; type=&quot;real&quot; value=&quot;874&quot; /&gt;&#10;    &lt;Property name=&quot;height&quot; type=&quot;real&quot; value=&quot;656&quot; /&gt;&#10;    &lt;Property name=&quot;resolution&quot; type=&quot;integer&quot; value=&quot;96&quot; /&gt;&#10;    &lt;Property name=&quot;sizedesc&quot; type=&quot;string&quot; value=&quot;231 x 174 mm&quot; /&gt;&#10;    &lt;Property name=&quot;widthpx&quot; type=&quot;integer&quot; value=&quot;0&quot; /&gt;&#10;    &lt;Property name=&quot;heightpx&quot; type=&quot;integer&quot; value=&quot;0&quot; /&gt;&#10;    &lt;Property name=&quot;widthexact&quot; type=&quot;real&quot; value=&quot;0&quot; /&gt;&#10;    &lt;Property name=&quot;heightexact&quot; type=&quot;real&quot; value=&quot;0&quot; /&gt;&#10;    &lt;Property name=&quot;exactstored&quot; type=&quot;bool&quot; value=&quot;off&quot; /&gt;&#10;    &lt;Property name=&quot;usage&quot; type=&quot;group&quot; value=&quot;dialog&quot; /&gt;&#10;    &lt;Property name=&quot;screensizedesc&quot; type=&quot;string&quot; value=&quot;716 x 671 px&quot; /&gt;&#10;    &lt;Property name=&quot;zoomextents&quot; type=&quot;bool&quot; value=&quot;off&quot; /&gt;&#10;    &lt;Property name=&quot;antialias&quot; type=&quot;bool&quot; value=&quot;on&quot; /&gt;&#10;    &lt;Property name=&quot;screenwidthpx&quot; type=&quot;integer&quot; value=&quot;716&quot; /&gt;&#10;    &lt;Property name=&quot;screenheightpx&quot; type=&quot;integer&quot; value=&quot;671&quot; /&gt;&#10;    &lt;Property name=&quot;linkpossible&quot; type=&quot;bool&quot; value=&quot;on&quot; /&gt;&#10;    &lt;Property name=&quot;heightmultiple&quot; type=&quot;integer&quot; value=&quot;1&quot; /&gt;&#10;    &lt;Property name=&quot;zoomlevel&quot; type=&quot;integer&quot; value=&quot;0&quot; /&gt;&#10;    &lt;Property name=&quot;saveepscopy&quot; type=&quot;bool&quot; value=&quot;off&quot; /&gt;&#10;    &lt;Property name=&quot;resizefactor&quot; type=&quot;integer&quot; value=&quot;1&quot; /&gt;&#10;    &lt;Property name=&quot;saveprefs&quot; type=&quot;bool&quot; value=&quot;on&quot; /&gt;&#10;    &lt;Property name=&quot;decorationscale&quot; type=&quot;real&quot; value=&quot;1&quot; /&gt;&#10;    &lt;Property name=&quot;clearfilenameafterwards&quot; type=&quot;bool&quot; value=&quot;off&quot; /&gt;&#10;    &lt;Property name=&quot;allowlinked&quot; type=&quot;bool&quot; value=&quot;on&quot; /&gt;&#10;    &lt;Property name=&quot;allowpaste&quot; type=&quot;group&quot; value=&quot;on&quot; /&gt;&#10;    &lt;Property name=&quot;target&quot; type=&quot;group&quot; value=&quot;linked&quot; /&gt;&#10;    &lt;Property name=&quot;nodelabel&quot; type=&quot;string&quot; value=&quot;Results &amp;gt; Q_w Varied &amp;gt; Phase Change Heat Flux 1 &amp;gt; Line Graph 1&quot; /&gt;&#10;    &lt;Property name=&quot;lockview&quot; type=&quot;bool&quot; value=&quot;off&quot; /&gt;&#10;    &lt;Property name=&quot;linkedinfo&quot; type=&quot;string&quot; value=&quot;&quot; /&gt;&#10;    &lt;Property name=&quot;alloweps&quot; type=&quot;bool&quot; value=&quot;on&quot; /&gt;&#10;    &lt;Property name=&quot;allowgltf&quot; type=&quot;bool&quot; value=&quot;off&quot; /&gt;&#10;    &lt;Property name=&quot;lastwrittenfile&quot; type=&quot;string&quot; value=&quot;&quot; /&gt;&#10;    &lt;Property name=&quot;lastfiletype&quot; type=&quot;string&quot; value=&quot;png&quot; /&gt;&#10;    &lt;Property name=&quot;context&quot; type=&quot;group&quot; value=&quot;standard&quot; /&gt;&#10;    &lt;Property name=&quot;clusterrootonly&quot; type=&quot;bool&quot; value=&quot;off&quot; /&gt;&#10;    &lt;Property name=&quot;layoutmode&quot; type=&quot;group&quot; value=&quot;image&quot; /&gt;&#10;    &lt;Property name=&quot;sdim&quot; type=&quot;group&quot; value=&quot;1&quot; /&gt;&#10;    &lt;Property name=&quot;options1d&quot; type=&quot;group&quot; value=&quot;on&quot; /&gt;&#10;    &lt;Property name=&quot;title1d&quot; type=&quot;bool&quot; value=&quot;on&quot; /&gt;&#10;    &lt;Property name=&quot;legend1d&quot; type=&quot;bool&quot; value=&quot;on&quot; /&gt;&#10;    &lt;Property name=&quot;axes1d&quot; type=&quot;bool&quot; value=&quot;on&quot; /&gt;&#10;    &lt;Property name=&quot;showgrid&quot; type=&quot;bool&quot; value=&quot;on&quot; /&gt;&#10;    &lt;Property name=&quot;logo1d&quot; type=&quot;bool&quot; value=&quot;on&quot; /&gt;&#10;    &lt;Property name=&quot;fontsize&quot; type=&quot;integer&quot; value=&quot;12&quot; /&gt;&#10;    &lt;Property name=&quot;background&quot; type=&quot;group&quot; value=&quot;transparent&quot; /&gt;&#10;  &lt;/PropSet&gt;&#10;  &lt;PropSet id=&quot;view&quot;&gt;&#10;    &lt;Property name=&quot;axislimits&quot; type=&quot;group&quot; value=&quot;off&quot; /&gt;&#10;    &lt;Property name=&quot;xmin&quot; type=&quot;real&quot; value=&quot;-1.3760415870346305&quot; /&gt;&#10;    &lt;Property name=&quot;xmax&quot; type=&quot;real&quot; value=&quot;61.37604158703463&quot; /&gt;&#10;    &lt;Property name=&quot;ymin&quot; type=&quot;real&quot; value=&quot;-2770845.610369837&quot; /&gt;&#10;    &lt;Property name=&quot;ymax&quot; type=&quot;real&quot; value=&quot;1726839.757885458&quot; /&gt;&#10;    &lt;Property name=&quot;showsecaxislimit&quot; type=&quot;group&quot; value=&quot;off&quot; /&gt;&#10;    &lt;Property name=&quot;yminsec&quot; type=&quot;real&quot; value=&quot;-0.9440816283547776&quot; /&gt;&#10;    &lt;Property name=&quot;ymaxsec&quot; type=&quot;real&quot; value=&quot;1.265923635598691&quot; /&gt;&#10;    &lt;Property name=&quot;preserveaspect&quot; type=&quot;bool&quot; value=&quot;off&quot; /&gt;&#10;    &lt;Property name=&quot;xlog&quot; type=&quot;bool&quot; value=&quot;off&quot; /&gt;&#10;    &lt;Property name=&quot;ylog&quot; type=&quot;bool&quot; value=&quot;off&quot; /&gt;&#10;    &lt;Property name=&quot;showsecylog&quot; type=&quot;group&quot; value=&quot;off&quot; /&gt;&#10;    &lt;Property name=&quot;ylogsec&quot; type=&quot;bool&quot; value=&quot;off&quot; /&gt;&#10;    &lt;Property name=&quot;showgrid&quot; type=&quot;group&quot; value=&quot;on&quot; /&gt;&#10;    &lt;Property name=&quot;showmanualgrid&quot; type=&quot;group&quot; value=&quot;on&quot; /&gt;&#10;    &lt;Property name=&quot;manualgrid&quot; type=&quot;group&quot; value=&quot;off&quot; /&gt;&#10;    &lt;Property name=&quot;showxspacing&quot; type=&quot;group&quot; value=&quot;on&quot; /&gt;&#10;    &lt;Property name=&quot;xspacing&quot; type=&quot;real&quot; value=&quot;1&quot; /&gt;&#10;    &lt;Property name=&quot;showyspacing&quot; type=&quot;group&quot; value=&quot;on&quot; /&gt;&#10;    &lt;Property name=&quot;yspacing&quot; type=&quot;real&quot; value=&quot;1&quot; /&gt;&#10;    &lt;Property name=&quot;showsecyspacing&quot; type=&quot;group&quot; value=&quot;off&quot; /&gt;&#10;    &lt;Property name=&quot;ysecspacing&quot; type=&quot;real&quot; value=&quot;1&quot; /&gt;&#10;    &lt;Property name=&quot;xextra&quot; type=&quot;realarray&quot; value=&quot;&quot; /&gt;&#10;    &lt;Property name=&quot;xextra_vector_method&quot; type=&quot;string&quot; value=&quot;step&quot; /&gt;&#10;    &lt;Property name=&quot;xextra_vector_start&quot; type=&quot;string&quot; value=&quot;&quot; /&gt;&#10;    &lt;Property name=&quot;xextra_vector_stop&quot; type=&quot;string&quot; value=&quot;&quot; /&gt;&#10;    &lt;Property name=&quot;xextra_vector_step&quot; type=&quot;string&quot; value=&quot;&quot; /&gt;&#10;    &lt;Property name=&quot;xextra_vector_numvalues&quot; type=&quot;string&quot; value=&quot;&quot; /&gt;&#10;    &lt;Property name=&quot;xextra_vector_function&quot; type=&quot;string&quot; value=&quot;none&quot; /&gt;&#10;    &lt;Property name=&quot;xextra_vector_interval&quot; type=&quot;string&quot; value=&quot;octave&quot; /&gt;&#10;    &lt;Property name=&quot;xextra_vector_freqperdec&quot; type=&quot;string&quot; value=&quot;&quot; /&gt;&#10;    &lt;Property name=&quot;yextra&quot; type=&quot;realarray&quot; value=&quot;&quot; /&gt;&#10;    &lt;Property name=&quot;yextra_vector_method&quot; type=&quot;string&quot; value=&quot;step&quot; /&gt;&#10;    &lt;Property name=&quot;yextra_vector_start&quot; type=&quot;string&quot; value=&quot;&quot; /&gt;&#10;    &lt;Property name=&quot;yextra_vector_stop&quot; type=&quot;string&quot; value=&quot;&quot; /&gt;&#10;    &lt;Property name=&quot;yextra_vector_step&quot; type=&quot;string&quot; value=&quot;&quot; /&gt;&#10;    &lt;Property name=&quot;yextra_vector_numvalues&quot; type=&quot;string&quot; value=&quot;&quot; /&gt;&#10;    &lt;Property name=&quot;yextra_vector_function&quot; type=&quot;string&quot; value=&quot;none&quot; /&gt;&#10;    &lt;Property name=&quot;yextra_vector_interval&quot; type=&quot;string&quot; value=&quot;octave&quot; /&gt;&#10;    &lt;Property name=&quot;yextra_vector_freqperdec&quot; type=&quot;string&quot; value=&quot;&quot; /&gt;&#10;    &lt;Property name=&quot;showsecyextra&quot; type=&quot;group&quot; value=&quot;off&quot; /&gt;&#10;    &lt;Property name=&quot;ysecextra&quot; type=&quot;realarray&quot; value=&quot;&quot; /&gt;&#10;    &lt;Property name=&quot;ysecextra_vector_method&quot; type=&quot;string&quot; value=&quot;step&quot; /&gt;&#10;    &lt;Property name=&quot;ysecextra_vector_start&quot; type=&quot;string&quot; value=&quot;&quot; /&gt;&#10;    &lt;Property name=&quot;ysecextra_vector_stop&quot; type=&quot;string&quot; value=&quot;&quot; /&gt;&#10;    &lt;Property name=&quot;ysecextra_vector_step&quot; type=&quot;string&quot; value=&quot;&quot; /&gt;&#10;    &lt;Property name=&quot;ysecextra_vector_numvalues&quot; type=&quot;string&quot; value=&quot;&quot; /&gt;&#10;    &lt;Property name=&quot;ysecextra_vector_function&quot; type=&quot;string&quot; value=&quot;none&quot; /&gt;&#10;    &lt;Property name=&quot;ysecextra_vector_interval&quot; type=&quot;string&quot; value=&quot;octave&quot; /&gt;&#10;    &lt;Property name=&quot;ysecextra_vector_freqperdec&quot; type=&quot;string&quot; value=&quot;&quot; /&gt;&#10;  &lt;/PropSet&gt;&#10;  &lt;PropSet id=&quot;camera&quot; /&gt;&#10;  &lt;PropSet id=&quot;axis&quot; /&gt;&#10;  &lt;UpdateTimeStamp&gt;May 28, 2020 4:29:10 AM&lt;/UpdateTimeStamp&gt;&#10;&lt;/Root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SOL LIVELINK TAG" val="&lt;!-- &#10;PropSet elements are populated with properties elements in format &lt;Property name=&quot;&quot; value=&quot;&quot; type=&quot;&quot;/&gt;&#10;LinkType element has either Image, or Table as value.&#10;--&gt;&#10;&lt;Root completeVersion=&quot;5.5.0.x&quot; version=&quot;5.5.0.359&quot;&gt;&#10;  &lt;VersionInformation&gt;&#10;    &lt;Version&gt;1&lt;/Version&gt;&#10;  &lt;/VersionInformation&gt;&#10;  &lt;Entity&gt;/result/feature/pg77&lt;/Entity&gt;&#10;  &lt;Tag&gt;pg77&lt;/Tag&gt;&#10;  &lt;Node&gt;Results &amp;gt; Q_w Varied &amp;gt; Thermal Resistance 1&lt;/Node&gt;&#10;  &lt;LinkType&gt;Image&lt;/LinkType&gt;&#10;  &lt;ModelLink directoryType=&quot;none&quot;&gt;C:\Users\amscott3\Desktop\GRC Projects\02_COMSOL Projects\Lattice Heat Pipe\lattice_hp_fin5.mph&lt;/ModelLink&gt;&#10;  &lt;LocalPath&gt;lattice_hp_fin5.mph&lt;/LocalPath&gt;&#10;  &lt;SDim&gt;1&lt;/SDim&gt;&#10;  &lt;Locked&gt;false&lt;/Locked&gt;&#10;  &lt;PropSet id=&quot;image&quot;&gt;&#10;    &lt;Property name=&quot;view&quot; type=&quot;reference&quot; value=&quot;auto&quot; /&gt;&#10;    &lt;Property name=&quot;animating&quot; type=&quot;bool&quot; value=&quot;off&quot; /&gt;&#10;    &lt;Property name=&quot;isclientfile&quot; type=&quot;bool&quot; value=&quot;on&quot; /&gt;&#10;    &lt;Property name=&quot;size&quot; type=&quot;string&quot; value=&quot;presentation&quot; /&gt;&#10;    &lt;Property name=&quot;hiddensize&quot; type=&quot;group&quot; value=&quot;manual&quot; /&gt;&#10;    &lt;Property name=&quot;unit&quot; type=&quot;group&quot; value=&quot;px&quot; /&gt;&#10;    &lt;Property name=&quot;lockratio&quot; type=&quot;bool&quot; value=&quot;off&quot; /&gt;&#10;    &lt;Property name=&quot;aspectratio&quot; type=&quot;real&quot; value=&quot;1&quot; /&gt;&#10;    &lt;Property name=&quot;width&quot; type=&quot;real&quot; value=&quot;874&quot; /&gt;&#10;    &lt;Property name=&quot;height&quot; type=&quot;real&quot; value=&quot;656&quot; /&gt;&#10;    &lt;Property name=&quot;resolution&quot; type=&quot;integer&quot; value=&quot;96&quot; /&gt;&#10;    &lt;Property name=&quot;sizedesc&quot; type=&quot;string&quot; value=&quot;231 x 174 mm&quot; /&gt;&#10;    &lt;Property name=&quot;widthpx&quot; type=&quot;integer&quot; value=&quot;0&quot; /&gt;&#10;    &lt;Property name=&quot;heightpx&quot; type=&quot;integer&quot; value=&quot;0&quot; /&gt;&#10;    &lt;Property name=&quot;widthexact&quot; type=&quot;real&quot; value=&quot;0&quot; /&gt;&#10;    &lt;Property name=&quot;heightexact&quot; type=&quot;real&quot; value=&quot;0&quot; /&gt;&#10;    &lt;Property name=&quot;exactstored&quot; type=&quot;bool&quot; value=&quot;off&quot; /&gt;&#10;    &lt;Property name=&quot;usage&quot; type=&quot;group&quot; value=&quot;dialog&quot; /&gt;&#10;    &lt;Property name=&quot;screensizedesc&quot; type=&quot;string&quot; value=&quot;716 x 671 px&quot; /&gt;&#10;    &lt;Property name=&quot;zoomextents&quot; type=&quot;bool&quot; value=&quot;off&quot; /&gt;&#10;    &lt;Property name=&quot;antialias&quot; type=&quot;bool&quot; value=&quot;on&quot; /&gt;&#10;    &lt;Property name=&quot;screenwidthpx&quot; type=&quot;integer&quot; value=&quot;716&quot; /&gt;&#10;    &lt;Property name=&quot;screenheightpx&quot; type=&quot;integer&quot; value=&quot;671&quot; /&gt;&#10;    &lt;Property name=&quot;linkpossible&quot; type=&quot;bool&quot; value=&quot;on&quot; /&gt;&#10;    &lt;Property name=&quot;heightmultiple&quot; type=&quot;integer&quot; value=&quot;1&quot; /&gt;&#10;    &lt;Property name=&quot;zoomlevel&quot; type=&quot;integer&quot; value=&quot;0&quot; /&gt;&#10;    &lt;Property name=&quot;saveepscopy&quot; type=&quot;bool&quot; value=&quot;off&quot; /&gt;&#10;    &lt;Property name=&quot;resizefactor&quot; type=&quot;integer&quot; value=&quot;1&quot; /&gt;&#10;    &lt;Property name=&quot;saveprefs&quot; type=&quot;bool&quot; value=&quot;on&quot; /&gt;&#10;    &lt;Property name=&quot;decorationscale&quot; type=&quot;real&quot; value=&quot;1&quot; /&gt;&#10;    &lt;Property name=&quot;clearfilenameafterwards&quot; type=&quot;bool&quot; value=&quot;off&quot; /&gt;&#10;    &lt;Property name=&quot;allowlinked&quot; type=&quot;bool&quot; value=&quot;on&quot; /&gt;&#10;    &lt;Property name=&quot;allowpaste&quot; type=&quot;group&quot; value=&quot;on&quot; /&gt;&#10;    &lt;Property name=&quot;target&quot; type=&quot;group&quot; value=&quot;linked&quot; /&gt;&#10;    &lt;Property name=&quot;nodelabel&quot; type=&quot;string&quot; value=&quot;Results &amp;gt; Q_w Varied &amp;gt; Thermal Resistance 1 &amp;gt; Global 1&quot; /&gt;&#10;    &lt;Property name=&quot;lockview&quot; type=&quot;bool&quot; value=&quot;off&quot; /&gt;&#10;    &lt;Property name=&quot;linkedinfo&quot; type=&quot;string&quot; value=&quot;&quot; /&gt;&#10;    &lt;Property name=&quot;alloweps&quot; type=&quot;bool&quot; value=&quot;on&quot; /&gt;&#10;    &lt;Property name=&quot;allowgltf&quot; type=&quot;bool&quot; value=&quot;off&quot; /&gt;&#10;    &lt;Property name=&quot;lastwrittenfile&quot; type=&quot;string&quot; value=&quot;&quot; /&gt;&#10;    &lt;Property name=&quot;lastfiletype&quot; type=&quot;string&quot; value=&quot;png&quot; /&gt;&#10;    &lt;Property name=&quot;context&quot; type=&quot;group&quot; value=&quot;standard&quot; /&gt;&#10;    &lt;Property name=&quot;clusterrootonly&quot; type=&quot;bool&quot; value=&quot;off&quot; /&gt;&#10;    &lt;Property name=&quot;layoutmode&quot; type=&quot;group&quot; value=&quot;image&quot; /&gt;&#10;    &lt;Property name=&quot;sdim&quot; type=&quot;group&quot; value=&quot;1&quot; /&gt;&#10;    &lt;Property name=&quot;options1d&quot; type=&quot;group&quot; value=&quot;on&quot; /&gt;&#10;    &lt;Property name=&quot;title1d&quot; type=&quot;bool&quot; value=&quot;on&quot; /&gt;&#10;    &lt;Property name=&quot;legend1d&quot; type=&quot;bool&quot; value=&quot;on&quot; /&gt;&#10;    &lt;Property name=&quot;axes1d&quot; type=&quot;bool&quot; value=&quot;on&quot; /&gt;&#10;    &lt;Property name=&quot;showgrid&quot; type=&quot;bool&quot; value=&quot;on&quot; /&gt;&#10;    &lt;Property name=&quot;logo1d&quot; type=&quot;bool&quot; value=&quot;on&quot; /&gt;&#10;    &lt;Property name=&quot;fontsize&quot; type=&quot;integer&quot; value=&quot;12&quot; /&gt;&#10;    &lt;Property name=&quot;background&quot; type=&quot;group&quot; value=&quot;transparent&quot; /&gt;&#10;  &lt;/PropSet&gt;&#10;  &lt;PropSet id=&quot;view&quot;&gt;&#10;    &lt;Property name=&quot;axislimits&quot; type=&quot;group&quot; value=&quot;off&quot; /&gt;&#10;    &lt;Property name=&quot;xmin&quot; type=&quot;real&quot; value=&quot;9.088538370002786&quot; /&gt;&#10;    &lt;Property name=&quot;xmax&quot; type=&quot;real&quot; value=&quot;50.91146162999721&quot; /&gt;&#10;    &lt;Property name=&quot;ymin&quot; type=&quot;real&quot; value=&quot;1.6483560783872977&quot; /&gt;&#10;    &lt;Property name=&quot;ymax&quot; type=&quot;real&quot; value=&quot;1.7145458621208487&quot; /&gt;&#10;    &lt;Property name=&quot;showsecaxislimit&quot; type=&quot;group&quot; value=&quot;off&quot; /&gt;&#10;    &lt;Property name=&quot;yminsec&quot; type=&quot;real&quot; value=&quot;-1&quot; /&gt;&#10;    &lt;Property name=&quot;ymaxsec&quot; type=&quot;real&quot; value=&quot;1&quot; /&gt;&#10;    &lt;Property name=&quot;preserveaspect&quot; type=&quot;bool&quot; value=&quot;off&quot; /&gt;&#10;    &lt;Property name=&quot;xlog&quot; type=&quot;bool&quot; value=&quot;off&quot; /&gt;&#10;    &lt;Property name=&quot;ylog&quot; type=&quot;bool&quot; value=&quot;off&quot; /&gt;&#10;    &lt;Property name=&quot;showsecylog&quot; type=&quot;group&quot; value=&quot;off&quot; /&gt;&#10;    &lt;Property name=&quot;ylogsec&quot; type=&quot;bool&quot; value=&quot;off&quot; /&gt;&#10;    &lt;Property name=&quot;showgrid&quot; type=&quot;group&quot; value=&quot;on&quot; /&gt;&#10;    &lt;Property name=&quot;showmanualgrid&quot; type=&quot;group&quot; value=&quot;on&quot; /&gt;&#10;    &lt;Property name=&quot;manualgrid&quot; type=&quot;group&quot; value=&quot;off&quot; /&gt;&#10;    &lt;Property name=&quot;showxspacing&quot; type=&quot;group&quot; value=&quot;on&quot; /&gt;&#10;    &lt;Property name=&quot;xspacing&quot; type=&quot;real&quot; value=&quot;1&quot; /&gt;&#10;    &lt;Property name=&quot;showyspacing&quot; type=&quot;group&quot; value=&quot;on&quot; /&gt;&#10;    &lt;Property name=&quot;yspacing&quot; type=&quot;real&quot; value=&quot;1&quot; /&gt;&#10;    &lt;Property name=&quot;showsecyspacing&quot; type=&quot;group&quot; value=&quot;off&quot; /&gt;&#10;    &lt;Property name=&quot;ysecspacing&quot; type=&quot;real&quot; value=&quot;1&quot; /&gt;&#10;    &lt;Property name=&quot;xextra&quot; type=&quot;realarray&quot; value=&quot;&quot; /&gt;&#10;    &lt;Property name=&quot;xextra_vector_method&quot; type=&quot;string&quot; value=&quot;step&quot; /&gt;&#10;    &lt;Property name=&quot;xextra_vector_start&quot; type=&quot;string&quot; value=&quot;&quot; /&gt;&#10;    &lt;Property name=&quot;xextra_vector_stop&quot; type=&quot;string&quot; value=&quot;&quot; /&gt;&#10;    &lt;Property name=&quot;xextra_vector_step&quot; type=&quot;string&quot; value=&quot;&quot; /&gt;&#10;    &lt;Property name=&quot;xextra_vector_numvalues&quot; type=&quot;string&quot; value=&quot;&quot; /&gt;&#10;    &lt;Property name=&quot;xextra_vector_function&quot; type=&quot;string&quot; value=&quot;none&quot; /&gt;&#10;    &lt;Property name=&quot;xextra_vector_interval&quot; type=&quot;string&quot; value=&quot;octave&quot; /&gt;&#10;    &lt;Property name=&quot;xextra_vector_freqperdec&quot; type=&quot;string&quot; value=&quot;&quot; /&gt;&#10;    &lt;Property name=&quot;yextra&quot; type=&quot;realarray&quot; value=&quot;&quot; /&gt;&#10;    &lt;Property name=&quot;yextra_vector_method&quot; type=&quot;string&quot; value=&quot;step&quot; /&gt;&#10;    &lt;Property name=&quot;yextra_vector_start&quot; type=&quot;string&quot; value=&quot;&quot; /&gt;&#10;    &lt;Property name=&quot;yextra_vector_stop&quot; type=&quot;string&quot; value=&quot;&quot; /&gt;&#10;    &lt;Property name=&quot;yextra_vector_step&quot; type=&quot;string&quot; value=&quot;&quot; /&gt;&#10;    &lt;Property name=&quot;yextra_vector_numvalues&quot; type=&quot;string&quot; value=&quot;&quot; /&gt;&#10;    &lt;Property name=&quot;yextra_vector_function&quot; type=&quot;string&quot; value=&quot;none&quot; /&gt;&#10;    &lt;Property name=&quot;yextra_vector_interval&quot; type=&quot;string&quot; value=&quot;octave&quot; /&gt;&#10;    &lt;Property name=&quot;yextra_vector_freqperdec&quot; type=&quot;string&quot; value=&quot;&quot; /&gt;&#10;    &lt;Property name=&quot;showsecyextra&quot; type=&quot;group&quot; value=&quot;off&quot; /&gt;&#10;    &lt;Property name=&quot;ysecextra&quot; type=&quot;realarray&quot; value=&quot;&quot; /&gt;&#10;    &lt;Property name=&quot;ysecextra_vector_method&quot; type=&quot;string&quot; value=&quot;step&quot; /&gt;&#10;    &lt;Property name=&quot;ysecextra_vector_start&quot; type=&quot;string&quot; value=&quot;&quot; /&gt;&#10;    &lt;Property name=&quot;ysecextra_vector_stop&quot; type=&quot;string&quot; value=&quot;&quot; /&gt;&#10;    &lt;Property name=&quot;ysecextra_vector_step&quot; type=&quot;string&quot; value=&quot;&quot; /&gt;&#10;    &lt;Property name=&quot;ysecextra_vector_numvalues&quot; type=&quot;string&quot; value=&quot;&quot; /&gt;&#10;    &lt;Property name=&quot;ysecextra_vector_function&quot; type=&quot;string&quot; value=&quot;none&quot; /&gt;&#10;    &lt;Property name=&quot;ysecextra_vector_interval&quot; type=&quot;string&quot; value=&quot;octave&quot; /&gt;&#10;    &lt;Property name=&quot;ysecextra_vector_freqperdec&quot; type=&quot;string&quot; value=&quot;&quot; /&gt;&#10;  &lt;/PropSet&gt;&#10;  &lt;PropSet id=&quot;camera&quot; /&gt;&#10;  &lt;PropSet id=&quot;axis&quot; /&gt;&#10;  &lt;UpdateTimeStamp&gt;May 28, 2020 4:34:59 AM&lt;/UpdateTimeStamp&gt;&#10;&lt;/Root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SOL LIVELINK TAG" val="&lt;!-- &#10;PropSet elements are populated with properties elements in format &lt;Property name=&quot;&quot; value=&quot;&quot; type=&quot;&quot;/&gt;&#10;LinkType element has either Image, or Table as value.&#10;--&gt;&#10;&lt;Root completeVersion=&quot;5.5.0.x&quot; version=&quot;5.5.0.359&quot;&gt;&#10;  &lt;VersionInformation&gt;&#10;    &lt;Version&gt;1&lt;/Version&gt;&#10;  &lt;/VersionInformation&gt;&#10;  &lt;Entity&gt;/result/feature/pg78&lt;/Entity&gt;&#10;  &lt;Tag&gt;pg78&lt;/Tag&gt;&#10;  &lt;Node&gt;Results &amp;gt; L_c Varied &amp;gt; 3D Temp 2&lt;/Node&gt;&#10;  &lt;LinkType&gt;Image&lt;/LinkType&gt;&#10;  &lt;ModelLink directoryType=&quot;none&quot;&gt;C:\Users\amscott3\Desktop\GRC Projects\02_COMSOL Projects\Lattice Heat Pipe\lattice_hp_fin5.mph&lt;/ModelLink&gt;&#10;  &lt;LocalPath&gt;lattice_hp_fin5.mph&lt;/LocalPath&gt;&#10;  &lt;SDim&gt;3&lt;/SDim&gt;&#10;  &lt;Locked&gt;false&lt;/Locked&gt;&#10;  &lt;PropSet id=&quot;image&quot;&gt;&#10;    &lt;Property name=&quot;view&quot; type=&quot;reference&quot; value=&quot;auto&quot; /&gt;&#10;    &lt;Property name=&quot;animating&quot; type=&quot;bool&quot; value=&quot;off&quot; /&gt;&#10;    &lt;Property name=&quot;isclientfile&quot; type=&quot;bool&quot; value=&quot;on&quot; /&gt;&#10;    &lt;Property name=&quot;size&quot; type=&quot;string&quot; value=&quot;presentation&quot; /&gt;&#10;    &lt;Property name=&quot;hiddensize&quot; type=&quot;group&quot; value=&quot;manual&quot; /&gt;&#10;    &lt;Property name=&quot;unit&quot; type=&quot;group&quot; value=&quot;px&quot; /&gt;&#10;    &lt;Property name=&quot;lockratio&quot; type=&quot;bool&quot; value=&quot;off&quot; /&gt;&#10;    &lt;Property name=&quot;aspectratio&quot; type=&quot;real&quot; value=&quot;1&quot; /&gt;&#10;    &lt;Property name=&quot;width&quot; type=&quot;real&quot; value=&quot;874&quot; /&gt;&#10;    &lt;Property name=&quot;height&quot; type=&quot;real&quot; value=&quot;656&quot; /&gt;&#10;    &lt;Property name=&quot;resolution&quot; type=&quot;integer&quot; value=&quot;96&quot; /&gt;&#10;    &lt;Property name=&quot;sizedesc&quot; type=&quot;string&quot; value=&quot;231 x 174 mm&quot; /&gt;&#10;    &lt;Property name=&quot;widthpx&quot; type=&quot;integer&quot; value=&quot;0&quot; /&gt;&#10;    &lt;Property name=&quot;heightpx&quot; type=&quot;integer&quot; value=&quot;0&quot; /&gt;&#10;    &lt;Property name=&quot;widthexact&quot; type=&quot;real&quot; value=&quot;0&quot; /&gt;&#10;    &lt;Property name=&quot;heightexact&quot; type=&quot;real&quot; value=&quot;0&quot; /&gt;&#10;    &lt;Property name=&quot;exactstored&quot; type=&quot;bool&quot; value=&quot;off&quot; /&gt;&#10;    &lt;Property name=&quot;usage&quot; type=&quot;group&quot; value=&quot;dialog&quot; /&gt;&#10;    &lt;Property name=&quot;screensizedesc&quot; type=&quot;string&quot; value=&quot;716 x 677 px&quot; /&gt;&#10;    &lt;Property name=&quot;zoomextents&quot; type=&quot;bool&quot; value=&quot;off&quot; /&gt;&#10;    &lt;Property name=&quot;antialias&quot; type=&quot;bool&quot; value=&quot;on&quot; /&gt;&#10;    &lt;Property name=&quot;screenwidthpx&quot; type=&quot;integer&quot; value=&quot;716&quot; /&gt;&#10;    &lt;Property name=&quot;screenheightpx&quot; type=&quot;integer&quot; value=&quot;677&quot; /&gt;&#10;    &lt;Property name=&quot;linkpossible&quot; type=&quot;bool&quot; value=&quot;on&quot; /&gt;&#10;    &lt;Property name=&quot;heightmultiple&quot; type=&quot;integer&quot; value=&quot;1&quot; /&gt;&#10;    &lt;Property name=&quot;zoomlevel&quot; type=&quot;integer&quot; value=&quot;0&quot; /&gt;&#10;    &lt;Property name=&quot;saveepscopy&quot; type=&quot;bool&quot; value=&quot;off&quot; /&gt;&#10;    &lt;Property name=&quot;resizefactor&quot; type=&quot;integer&quot; value=&quot;1&quot; /&gt;&#10;    &lt;Property name=&quot;saveprefs&quot; type=&quot;bool&quot; value=&quot;on&quot; /&gt;&#10;    &lt;Property name=&quot;decorationscale&quot; type=&quot;real&quot; value=&quot;1&quot; /&gt;&#10;    &lt;Property name=&quot;clearfilenameafterwards&quot; type=&quot;bool&quot; value=&quot;off&quot; /&gt;&#10;    &lt;Property name=&quot;allowlinked&quot; type=&quot;bool&quot; value=&quot;on&quot; /&gt;&#10;    &lt;Property name=&quot;allowpaste&quot; type=&quot;group&quot; value=&quot;on&quot; /&gt;&#10;    &lt;Property name=&quot;target&quot; type=&quot;group&quot; value=&quot;linked&quot; /&gt;&#10;    &lt;Property name=&quot;nodelabel&quot; type=&quot;string&quot; value=&quot;Results &amp;gt; L_c Varied &amp;gt; 3D Temp 2&quot; /&gt;&#10;    &lt;Property name=&quot;lockview&quot; type=&quot;bool&quot; value=&quot;off&quot; /&gt;&#10;    &lt;Property name=&quot;linkedinfo&quot; type=&quot;string&quot; value=&quot;&quot; /&gt;&#10;    &lt;Property name=&quot;alloweps&quot; type=&quot;bool&quot; value=&quot;off&quot; /&gt;&#10;    &lt;Property name=&quot;allowgltf&quot; type=&quot;bool&quot; value=&quot;on&quot; /&gt;&#10;    &lt;Property name=&quot;lastwrittenfile&quot; type=&quot;string&quot; value=&quot;&quot; /&gt;&#10;    &lt;Property name=&quot;lastfiletype&quot; type=&quot;string&quot; value=&quot;png&quot; /&gt;&#10;    &lt;Property name=&quot;context&quot; type=&quot;group&quot; value=&quot;standard&quot; /&gt;&#10;    &lt;Property name=&quot;clusterrootonly&quot; type=&quot;bool&quot; value=&quot;off&quot; /&gt;&#10;    &lt;Property name=&quot;layoutmode&quot; type=&quot;group&quot; value=&quot;image&quot; /&gt;&#10;    &lt;Property name=&quot;sdim&quot; type=&quot;group&quot; value=&quot;3&quot; /&gt;&#10;    &lt;Property name=&quot;options3d&quot; type=&quot;group&quot; value=&quot;on&quot; /&gt;&#10;    &lt;Property name=&quot;fontsize&quot; type=&quot;integer&quot; value=&quot;12&quot; /&gt;&#10;    &lt;Property name=&quot;background&quot; type=&quot;group&quot; value=&quot;transparent&quot; /&gt;&#10;    &lt;Property name=&quot;title3d&quot; type=&quot;bool&quot; value=&quot;off&quot; /&gt;&#10;    &lt;Property name=&quot;legend3d&quot; type=&quot;bool&quot; value=&quot;off&quot; /&gt;&#10;    &lt;Property name=&quot;logo3d&quot; type=&quot;bool&quot; value=&quot;off&quot; /&gt;&#10;    &lt;Property name=&quot;axisorientation&quot; type=&quot;bool&quot; value=&quot;off&quot; /&gt;&#10;    &lt;Property name=&quot;grid&quot; type=&quot;bool&quot; value=&quot;off&quot; /&gt;&#10;  &lt;/PropSet&gt;&#10;  &lt;PropSet id=&quot;view&quot;&gt;&#10;    &lt;Property name=&quot;renderwireframe&quot; type=&quot;bool&quot; value=&quot;off&quot; /&gt;&#10;    &lt;Property name=&quot;showlabels&quot; type=&quot;bool&quot; value=&quot;off&quot; /&gt;&#10;    &lt;Property name=&quot;showDirections&quot; type=&quot;bool&quot; value=&quot;off&quot; /&gt;&#10;    &lt;Property name=&quot;showgrid&quot; type=&quot;bool&quot; value=&quot;on&quot; /&gt;&#10;    &lt;Property name=&quot;showaxisorientation&quot; type=&quot;bool&quot; value=&quot;on&quot; /&gt;&#10;    &lt;Property name=&quot;showunits&quot; type=&quot;bool&quot; value=&quot;on&quot; /&gt;&#10;    &lt;Property name=&quot;plotgroupunits&quot; type=&quot;stringarray&quot; value=&quot;\small mm, \small mm, \small mm&quot; /&gt;&#10;    &lt;Property name=&quot;locked&quot; type=&quot;bool&quot; value=&quot;off&quot; /&gt;&#10;    &lt;Property name=&quot;rotcenlocked&quot; type=&quot;bool&quot; value=&quot;off&quot; /&gt;&#10;    &lt;Property name=&quot;istemporary&quot; type=&quot;bool&quot; value=&quot;off&quot; /&gt;&#10;    &lt;Property name=&quot;scenelight&quot; type=&quot;group&quot; value=&quot;on&quot; /&gt;&#10;    &lt;Property name=&quot;totlightintensity&quot; type=&quot;real&quot; value=&quot;1.0&quot; /&gt;&#10;    &lt;Property name=&quot;usediffuse&quot; type=&quot;bool&quot; value=&quot;on&quot; /&gt;&#10;    &lt;Property name=&quot;usespecular&quot; type=&quot;bool&quot; value=&quot;on&quot; /&gt;&#10;    &lt;Property name=&quot;globalambient&quot; type=&quot;group&quot; value=&quot;on&quot; /&gt;&#10;    &lt;Property name=&quot;totambient&quot; type=&quot;real&quot; value=&quot;0.3&quot; /&gt;&#10;    &lt;Property name=&quot;ambientcolor&quot; type=&quot;group&quot; value=&quot;white&quot; /&gt;&#10;    &lt;Property name=&quot;customambientcolor&quot; type=&quot;realarray&quot; value=&quot;1, 1, 1&quot; /&gt;&#10;    &lt;Property name=&quot;transparency&quot; type=&quot;group&quot; value=&quot;off&quot; /&gt;&#10;    &lt;Property name=&quot;alpha&quot; type=&quot;real&quot; value=&quot;0.5&quot; /&gt;&#10;    &lt;Property name=&quot;hidestatus&quot; type=&quot;string&quot; value=&quot;hide&quot; /&gt;&#10;    &lt;Property name=&quot;isnew&quot; type=&quot;bool&quot; value=&quot;off&quot; /&gt;&#10;    &lt;Property name=&quot;postviewkey&quot; type=&quot;string&quot; value=&quot;rev5_3&quot; /&gt;&#10;    &lt;Property name=&quot;workplaneclip&quot; type=&quot;bool&quot; value=&quot;off&quot; /&gt;&#10;    &lt;Property name=&quot;offscreenoverride&quot; type=&quot;bool&quot; value=&quot;off&quot; /&gt;&#10;  &lt;/PropSet&gt;&#10;  &lt;PropSet id=&quot;camera&quot;&gt;&#10;    &lt;Property name=&quot;projection&quot; type=&quot;group&quot; value=&quot;perspective&quot; /&gt;&#10;    &lt;Property name=&quot;orthoscale&quot; type=&quot;real&quot; value=&quot;11.030961990356445&quot; /&gt;&#10;    &lt;Property name=&quot;zoomanglefull&quot; type=&quot;real&quot; value=&quot;19.863391876220703&quot; /&gt;&#10;    &lt;Property name=&quot;forcenoviewscaling&quot; type=&quot;bool&quot; value=&quot;off&quot; /&gt;&#10;    &lt;Property name=&quot;viewscaletype&quot; type=&quot;group&quot; value=&quot;none&quot; /&gt;&#10;    &lt;Property name=&quot;autocontext&quot; type=&quot;group&quot; value=&quot;isotropic&quot; /&gt;&#10;    &lt;Property name=&quot;autoupdate&quot; type=&quot;bool&quot; value=&quot;off&quot; /&gt;&#10;    &lt;Property name=&quot;xweight&quot; type=&quot;real&quot; value=&quot;1&quot; /&gt;&#10;    &lt;Property name=&quot;yweight&quot; type=&quot;real&quot; value=&quot;1&quot; /&gt;&#10;    &lt;Property name=&quot;zweight&quot; type=&quot;real&quot; value=&quot;1&quot; /&gt;&#10;    &lt;Property name=&quot;xscale&quot; type=&quot;real&quot; value=&quot;1&quot; /&gt;&#10;    &lt;Property name=&quot;yscale&quot; type=&quot;real&quot; value=&quot;1&quot; /&gt;&#10;    &lt;Property name=&quot;zscale&quot; type=&quot;real&quot; value=&quot;1&quot; /&gt;&#10;    &lt;Property name=&quot;position&quot; type=&quot;realarray&quot; value=&quot;-140.29046630859375, -187.63768005371094, 166.47787475585938&quot; /&gt;&#10;    &lt;Property name=&quot;target&quot; type=&quot;realarray&quot; value=&quot;0.437408447265625, -4.8828125E-4, 25.75&quot; /&gt;&#10;    &lt;Property name=&quot;up&quot; type=&quot;realarray&quot; value=&quot;0.30869755148887634, 0.4115966558456421, 0.8574930429458618&quot; /&gt;&#10;    &lt;Property name=&quot;rotationpoint&quot; type=&quot;realarray&quot; value=&quot;0.43741464614868164, -4.813671112060547E-4, 25.75&quot; /&gt;&#10;    &lt;Property name=&quot;viewoffset&quot; type=&quot;realarray&quot; value=&quot;-0.06042814254760742, -0.04529842734336853&quot; /&gt;&#10;    &lt;Property name=&quot;manualgrid&quot; type=&quot;group&quot; value=&quot;off&quot; /&gt;&#10;    &lt;Property name=&quot;xspacing&quot; type=&quot;real&quot; value=&quot;1&quot; /&gt;&#10;    &lt;Property name=&quot;yspacing&quot; type=&quot;real&quot; value=&quot;1&quot; /&gt;&#10;    &lt;Property name=&quot;zspacing&quot; type=&quot;real&quot; value=&quot;1&quot; /&gt;&#10;    &lt;Property name=&quot;xextra&quot; type=&quot;realarray&quot; value=&quot;&quot; /&gt;&#10;    &lt;Property name=&quot;xextra_vector_method&quot; type=&quot;string&quot; value=&quot;step&quot; /&gt;&#10;    &lt;Property name=&quot;xextra_vector_start&quot; type=&quot;string&quot; value=&quot;&quot; /&gt;&#10;    &lt;Property name=&quot;xextra_vector_stop&quot; type=&quot;string&quot; value=&quot;&quot; /&gt;&#10;    &lt;Property name=&quot;xextra_vector_step&quot; type=&quot;string&quot; value=&quot;&quot; /&gt;&#10;    &lt;Property name=&quot;xextra_vector_numvalues&quot; type=&quot;string&quot; value=&quot;&quot; /&gt;&#10;    &lt;Property name=&quot;xextra_vector_function&quot; type=&quot;string&quot; value=&quot;none&quot; /&gt;&#10;    &lt;Property name=&quot;xextra_vector_interval&quot; type=&quot;string&quot; value=&quot;octave&quot; /&gt;&#10;    &lt;Property name=&quot;xextra_vector_freqperdec&quot; type=&quot;string&quot; value=&quot;&quot; /&gt;&#10;    &lt;Property name=&quot;yextra&quot; type=&quot;realarray&quot; value=&quot;&quot; /&gt;&#10;    &lt;Property name=&quot;yextra_vector_method&quot; type=&quot;string&quot; value=&quot;step&quot; /&gt;&#10;    &lt;Property name=&quot;yextra_vector_start&quot; type=&quot;string&quot; value=&quot;&quot; /&gt;&#10;    &lt;Property name=&quot;yextra_vector_stop&quot; type=&quot;string&quot; value=&quot;&quot; /&gt;&#10;    &lt;Property name=&quot;yextra_vector_step&quot; type=&quot;string&quot; value=&quot;&quot; /&gt;&#10;    &lt;Property name=&quot;yextra_vector_numvalues&quot; type=&quot;string&quot; value=&quot;&quot; /&gt;&#10;    &lt;Property name=&quot;yextra_vector_function&quot; type=&quot;string&quot; value=&quot;none&quot; /&gt;&#10;    &lt;Property name=&quot;yextra_vector_interval&quot; type=&quot;string&quot; value=&quot;octave&quot; /&gt;&#10;    &lt;Property name=&quot;yextra_vector_freqperdec&quot; type=&quot;string&quot; value=&quot;&quot; /&gt;&#10;    &lt;Property name=&quot;zextra&quot; type=&quot;realarray&quot; value=&quot;&quot; /&gt;&#10;    &lt;Property name=&quot;zextra_vector_method&quot; type=&quot;string&quot; value=&quot;step&quot; /&gt;&#10;    &lt;Property name=&quot;zextra_vector_start&quot; type=&quot;string&quot; value=&quot;&quot; /&gt;&#10;    &lt;Property name=&quot;zextra_vector_stop&quot; type=&quot;string&quot; value=&quot;&quot; /&gt;&#10;    &lt;Property name=&quot;zextra_vector_step&quot; type=&quot;string&quot; value=&quot;&quot; /&gt;&#10;    &lt;Property name=&quot;zextra_vector_numvalues&quot; type=&quot;string&quot; value=&quot;&quot; /&gt;&#10;    &lt;Property name=&quot;zextra_vector_function&quot; type=&quot;string&quot; value=&quot;none&quot; /&gt;&#10;    &lt;Property name=&quot;zextra_vector_interval&quot; type=&quot;string&quot; value=&quot;octave&quot; /&gt;&#10;    &lt;Property name=&quot;zextra_vector_freqperdec&quot; type=&quot;string&quot; value=&quot;&quot; /&gt;&#10;  &lt;/PropSet&gt;&#10;  &lt;PropSet id=&quot;axis&quot; /&gt;&#10;  &lt;UpdateTimeStamp&gt;May 28, 2020 10:46:39 AM&lt;/UpdateTimeStamp&gt;&#10;&lt;/Root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120</Words>
  <Application>Microsoft Office PowerPoint</Application>
  <PresentationFormat>Widescreen</PresentationFormat>
  <Paragraphs>45</Paragraphs>
  <Slides>14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PRIMARY PROJECTS</vt:lpstr>
      <vt:lpstr>THE TEST ARTICLES</vt:lpstr>
      <vt:lpstr>PHP: TESTING</vt:lpstr>
      <vt:lpstr>PHP: TESTING</vt:lpstr>
      <vt:lpstr>PMC: TESTING</vt:lpstr>
      <vt:lpstr>PMC: TESTING</vt:lpstr>
      <vt:lpstr>LWHP: GEOMETRY</vt:lpstr>
      <vt:lpstr>LWHP: NUMERICAL MODEL</vt:lpstr>
      <vt:lpstr>LWHP: RESULTS</vt:lpstr>
      <vt:lpstr>LWHP: RESULTS</vt:lpstr>
      <vt:lpstr>LWHP: FUTURE TESTING</vt:lpstr>
      <vt:lpstr>WHAT’S NEXT…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Scott, Aaron M. (GRC-LTE0)[GRC-LERCIP]</dc:creator>
  <cp:lastModifiedBy>Scott, Aaron M. (GRC-LTE0)[GRC-LERCIP]</cp:lastModifiedBy>
  <cp:revision>101</cp:revision>
  <dcterms:created xsi:type="dcterms:W3CDTF">2020-03-02T13:29:42Z</dcterms:created>
  <dcterms:modified xsi:type="dcterms:W3CDTF">2020-05-28T17:31:00Z</dcterms:modified>
</cp:coreProperties>
</file>